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naheim"/>
      <p:regular r:id="rId24"/>
    </p:embeddedFont>
    <p:embeddedFont>
      <p:font typeface="Barlow Medium"/>
      <p:regular r:id="rId25"/>
      <p:bold r:id="rId26"/>
      <p:italic r:id="rId27"/>
      <p:boldItalic r:id="rId28"/>
    </p:embeddedFont>
    <p:embeddedFont>
      <p:font typeface="Epilogue"/>
      <p:regular r:id="rId29"/>
      <p:bold r:id="rId30"/>
      <p:italic r:id="rId31"/>
      <p:boldItalic r:id="rId32"/>
    </p:embeddedFont>
    <p:embeddedFont>
      <p:font typeface="PT Sans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h96fvAsxbhFIZdLbm5zDzKpDdn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BarlowMedium-bold.fntdata"/><Relationship Id="rId13" Type="http://schemas.openxmlformats.org/officeDocument/2006/relationships/slide" Target="slides/slide9.xml"/><Relationship Id="rId39" Type="http://schemas.openxmlformats.org/officeDocument/2006/relationships/font" Target="fonts/Barlow-italic.fntdata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4" Type="http://schemas.openxmlformats.org/officeDocument/2006/relationships/font" Target="fonts/PTSans-bold.fntdata"/><Relationship Id="rId42" Type="http://schemas.openxmlformats.org/officeDocument/2006/relationships/customXml" Target="../customXml/item1.xml"/><Relationship Id="rId7" Type="http://schemas.openxmlformats.org/officeDocument/2006/relationships/slide" Target="slides/slide3.xml"/><Relationship Id="rId20" Type="http://schemas.openxmlformats.org/officeDocument/2006/relationships/slide" Target="slides/slide16.xml"/><Relationship Id="rId41" Type="http://customschemas.google.com/relationships/presentationmetadata" Target="metadata"/><Relationship Id="rId2" Type="http://schemas.openxmlformats.org/officeDocument/2006/relationships/presProps" Target="presProps.xml"/><Relationship Id="rId29" Type="http://schemas.openxmlformats.org/officeDocument/2006/relationships/font" Target="fonts/Epilogue-regular.fntdata"/><Relationship Id="rId16" Type="http://schemas.openxmlformats.org/officeDocument/2006/relationships/slide" Target="slides/slide12.xml"/><Relationship Id="rId40" Type="http://schemas.openxmlformats.org/officeDocument/2006/relationships/font" Target="fonts/Barlow-boldItalic.fntdata"/><Relationship Id="rId24" Type="http://schemas.openxmlformats.org/officeDocument/2006/relationships/font" Target="fonts/Anaheim-regular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Epilogue-boldItalic.fntdata"/><Relationship Id="rId37" Type="http://schemas.openxmlformats.org/officeDocument/2006/relationships/font" Target="fonts/Barlow-regular.fntdata"/><Relationship Id="rId23" Type="http://schemas.openxmlformats.org/officeDocument/2006/relationships/slide" Target="slides/slide19.xml"/><Relationship Id="rId28" Type="http://schemas.openxmlformats.org/officeDocument/2006/relationships/font" Target="fonts/Barlow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font" Target="fonts/PTSans-boldItalic.fntdata"/><Relationship Id="rId31" Type="http://schemas.openxmlformats.org/officeDocument/2006/relationships/font" Target="fonts/Epilogue-italic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4" Type="http://schemas.openxmlformats.org/officeDocument/2006/relationships/customXml" Target="../customXml/item3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BarlowMedium-italic.fntdata"/><Relationship Id="rId30" Type="http://schemas.openxmlformats.org/officeDocument/2006/relationships/font" Target="fonts/Epilogue-bold.fntdata"/><Relationship Id="rId35" Type="http://schemas.openxmlformats.org/officeDocument/2006/relationships/font" Target="fonts/PTSans-italic.fntdata"/><Relationship Id="rId14" Type="http://schemas.openxmlformats.org/officeDocument/2006/relationships/slide" Target="slides/slide10.xml"/><Relationship Id="rId43" Type="http://schemas.openxmlformats.org/officeDocument/2006/relationships/customXml" Target="../customXml/item2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25" Type="http://schemas.openxmlformats.org/officeDocument/2006/relationships/font" Target="fonts/BarlowMedium-regular.fntdata"/><Relationship Id="rId33" Type="http://schemas.openxmlformats.org/officeDocument/2006/relationships/font" Target="fonts/PTSans-regular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font" Target="fonts/Barl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9" name="Google Shape;18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e3fdcf0de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g1e3fdcf0de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e3fdcf0de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3" name="Google Shape;1913;g1e3fdcf0de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1e3fdcf0de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6" name="Google Shape;1926;g1e3fdcf0d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1e3fdcf0d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8" name="Google Shape;1938;g1e3fdcf0d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e3fdcf0d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0" name="Google Shape;1950;g1e3fdcf0d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e3e01d6288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2" name="Google Shape;1962;g1e3e01d6288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e3e01d6288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8" name="Google Shape;1968;g1e3e01d6288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8" name="Google Shape;19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e3e01d6288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7" name="Google Shape;2007;g1e3e01d6288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e3e01d6288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8" name="Google Shape;2018;g1e3e01d6288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9" name="Google Shape;18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e3e01d6288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6" name="Google Shape;1836;g1e3e01d6288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2" name="Google Shape;18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e3e01d6288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g1e3e01d6288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e3e01d6288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9" name="Google Shape;1859;g1e3e01d6288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e3e01d6288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0" name="Google Shape;1870;g1e3e01d6288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1e3e01d6288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8" name="Google Shape;1878;g1e3e01d6288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e3fdcf0d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8" name="Google Shape;1888;g1e3fdcf0d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7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0" name="Google Shape;10;p57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1" name="Google Shape;11;p57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57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57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57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57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57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57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57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57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57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57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57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57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57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57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57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57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57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57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" name="Google Shape;30;p57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31" name="Google Shape;31;p57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57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57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57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57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57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57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57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57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57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57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57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57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57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57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57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57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57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57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57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57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57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57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57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57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57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57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57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57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57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57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57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57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4" name="Google Shape;64;p57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7"/>
          <p:cNvSpPr txBox="1"/>
          <p:nvPr>
            <p:ph type="ctrTitle"/>
          </p:nvPr>
        </p:nvSpPr>
        <p:spPr>
          <a:xfrm>
            <a:off x="713225" y="615700"/>
            <a:ext cx="53799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idx="1" type="subTitle"/>
          </p:nvPr>
        </p:nvSpPr>
        <p:spPr>
          <a:xfrm>
            <a:off x="5946125" y="3796825"/>
            <a:ext cx="24846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66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576" name="Google Shape;576;p66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577" name="Google Shape;577;p66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6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6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66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66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66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66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66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66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66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66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66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66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66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66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" name="Google Shape;592;p66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66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4" name="Google Shape;594;p66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66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6" name="Google Shape;596;p66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597" name="Google Shape;597;p66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66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66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0" name="Google Shape;600;p66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1" name="Google Shape;601;p66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2" name="Google Shape;602;p66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66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66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66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66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66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66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66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66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1" name="Google Shape;611;p66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" name="Google Shape;612;p66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" name="Google Shape;613;p66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4" name="Google Shape;614;p66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5" name="Google Shape;615;p66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6" name="Google Shape;616;p66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7" name="Google Shape;617;p66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66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" name="Google Shape;619;p66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" name="Google Shape;620;p66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" name="Google Shape;621;p66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" name="Google Shape;622;p66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3" name="Google Shape;623;p66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4" name="Google Shape;624;p66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" name="Google Shape;625;p66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" name="Google Shape;626;p66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7" name="Google Shape;627;p66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8" name="Google Shape;628;p66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9" name="Google Shape;629;p66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30" name="Google Shape;630;p66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2" name="Google Shape;632;p66"/>
          <p:cNvSpPr txBox="1"/>
          <p:nvPr>
            <p:ph idx="1" type="subTitle"/>
          </p:nvPr>
        </p:nvSpPr>
        <p:spPr>
          <a:xfrm>
            <a:off x="720000" y="247267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66"/>
          <p:cNvSpPr txBox="1"/>
          <p:nvPr>
            <p:ph idx="2" type="subTitle"/>
          </p:nvPr>
        </p:nvSpPr>
        <p:spPr>
          <a:xfrm>
            <a:off x="3266722" y="247267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6"/>
          <p:cNvSpPr txBox="1"/>
          <p:nvPr>
            <p:ph idx="3" type="subTitle"/>
          </p:nvPr>
        </p:nvSpPr>
        <p:spPr>
          <a:xfrm>
            <a:off x="5813450" y="247267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66"/>
          <p:cNvSpPr txBox="1"/>
          <p:nvPr>
            <p:ph idx="4" type="subTitle"/>
          </p:nvPr>
        </p:nvSpPr>
        <p:spPr>
          <a:xfrm>
            <a:off x="720000" y="1996048"/>
            <a:ext cx="217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636" name="Google Shape;636;p66"/>
          <p:cNvSpPr txBox="1"/>
          <p:nvPr>
            <p:ph idx="5" type="subTitle"/>
          </p:nvPr>
        </p:nvSpPr>
        <p:spPr>
          <a:xfrm>
            <a:off x="3266725" y="1996048"/>
            <a:ext cx="217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637" name="Google Shape;637;p66"/>
          <p:cNvSpPr txBox="1"/>
          <p:nvPr>
            <p:ph idx="6" type="subTitle"/>
          </p:nvPr>
        </p:nvSpPr>
        <p:spPr>
          <a:xfrm>
            <a:off x="5813450" y="1996048"/>
            <a:ext cx="217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638" name="Google Shape;638;p66"/>
          <p:cNvSpPr/>
          <p:nvPr/>
        </p:nvSpPr>
        <p:spPr>
          <a:xfrm rot="10800000">
            <a:off x="6643900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67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641" name="Google Shape;641;p67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642" name="Google Shape;642;p67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67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67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67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67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67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67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67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67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67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67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67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4" name="Google Shape;654;p67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67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67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67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67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67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67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61" name="Google Shape;661;p67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662" name="Google Shape;662;p67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3" name="Google Shape;663;p67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4" name="Google Shape;664;p67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5" name="Google Shape;665;p67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6" name="Google Shape;666;p67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7" name="Google Shape;667;p67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" name="Google Shape;668;p67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67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67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67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67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67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4" name="Google Shape;674;p67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" name="Google Shape;675;p67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6" name="Google Shape;676;p67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7" name="Google Shape;677;p67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8" name="Google Shape;678;p67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9" name="Google Shape;679;p67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0" name="Google Shape;680;p67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67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67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67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67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67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67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67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67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67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67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67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67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67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67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95" name="Google Shape;695;p67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7" name="Google Shape;697;p67"/>
          <p:cNvSpPr txBox="1"/>
          <p:nvPr>
            <p:ph idx="1" type="subTitle"/>
          </p:nvPr>
        </p:nvSpPr>
        <p:spPr>
          <a:xfrm>
            <a:off x="720000" y="2048287"/>
            <a:ext cx="361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67"/>
          <p:cNvSpPr txBox="1"/>
          <p:nvPr>
            <p:ph idx="2" type="subTitle"/>
          </p:nvPr>
        </p:nvSpPr>
        <p:spPr>
          <a:xfrm>
            <a:off x="4524323" y="2048287"/>
            <a:ext cx="361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67"/>
          <p:cNvSpPr txBox="1"/>
          <p:nvPr>
            <p:ph idx="3" type="subTitle"/>
          </p:nvPr>
        </p:nvSpPr>
        <p:spPr>
          <a:xfrm>
            <a:off x="720000" y="3479217"/>
            <a:ext cx="361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67"/>
          <p:cNvSpPr txBox="1"/>
          <p:nvPr>
            <p:ph idx="4" type="subTitle"/>
          </p:nvPr>
        </p:nvSpPr>
        <p:spPr>
          <a:xfrm>
            <a:off x="4524323" y="3479217"/>
            <a:ext cx="361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67"/>
          <p:cNvSpPr txBox="1"/>
          <p:nvPr>
            <p:ph idx="5" type="subTitle"/>
          </p:nvPr>
        </p:nvSpPr>
        <p:spPr>
          <a:xfrm>
            <a:off x="720000" y="1589350"/>
            <a:ext cx="361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idx="6" type="subTitle"/>
          </p:nvPr>
        </p:nvSpPr>
        <p:spPr>
          <a:xfrm>
            <a:off x="720000" y="3020178"/>
            <a:ext cx="361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03" name="Google Shape;703;p67"/>
          <p:cNvSpPr txBox="1"/>
          <p:nvPr>
            <p:ph idx="7" type="subTitle"/>
          </p:nvPr>
        </p:nvSpPr>
        <p:spPr>
          <a:xfrm>
            <a:off x="4524321" y="1589350"/>
            <a:ext cx="361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04" name="Google Shape;704;p67"/>
          <p:cNvSpPr txBox="1"/>
          <p:nvPr>
            <p:ph idx="8" type="subTitle"/>
          </p:nvPr>
        </p:nvSpPr>
        <p:spPr>
          <a:xfrm>
            <a:off x="4524321" y="3020178"/>
            <a:ext cx="361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05" name="Google Shape;705;p67"/>
          <p:cNvSpPr/>
          <p:nvPr/>
        </p:nvSpPr>
        <p:spPr>
          <a:xfrm>
            <a:off x="8138125" y="4286500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68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708" name="Google Shape;708;p68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709" name="Google Shape;709;p68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68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68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68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68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4" name="Google Shape;714;p68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68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68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68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68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68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68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68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2" name="Google Shape;722;p68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3" name="Google Shape;723;p68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4" name="Google Shape;724;p68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5" name="Google Shape;725;p68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68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" name="Google Shape;727;p68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28" name="Google Shape;728;p68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729" name="Google Shape;729;p68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68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68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68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68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68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68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68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68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68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68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68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68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68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68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68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68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68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68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68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68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68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68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68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68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68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68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68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7" name="Google Shape;757;p68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8" name="Google Shape;758;p68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68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0" name="Google Shape;760;p68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1" name="Google Shape;761;p68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62" name="Google Shape;762;p68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4" name="Google Shape;764;p68"/>
          <p:cNvSpPr txBox="1"/>
          <p:nvPr>
            <p:ph idx="1" type="subTitle"/>
          </p:nvPr>
        </p:nvSpPr>
        <p:spPr>
          <a:xfrm>
            <a:off x="720000" y="2128121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68"/>
          <p:cNvSpPr txBox="1"/>
          <p:nvPr>
            <p:ph idx="2" type="subTitle"/>
          </p:nvPr>
        </p:nvSpPr>
        <p:spPr>
          <a:xfrm>
            <a:off x="3308100" y="2128121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68"/>
          <p:cNvSpPr txBox="1"/>
          <p:nvPr>
            <p:ph idx="3" type="subTitle"/>
          </p:nvPr>
        </p:nvSpPr>
        <p:spPr>
          <a:xfrm>
            <a:off x="720000" y="3558345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68"/>
          <p:cNvSpPr txBox="1"/>
          <p:nvPr>
            <p:ph idx="4" type="subTitle"/>
          </p:nvPr>
        </p:nvSpPr>
        <p:spPr>
          <a:xfrm>
            <a:off x="3308100" y="3558345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68"/>
          <p:cNvSpPr txBox="1"/>
          <p:nvPr>
            <p:ph idx="5" type="subTitle"/>
          </p:nvPr>
        </p:nvSpPr>
        <p:spPr>
          <a:xfrm>
            <a:off x="5900400" y="2128121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68"/>
          <p:cNvSpPr txBox="1"/>
          <p:nvPr>
            <p:ph idx="6" type="subTitle"/>
          </p:nvPr>
        </p:nvSpPr>
        <p:spPr>
          <a:xfrm>
            <a:off x="5900400" y="3558345"/>
            <a:ext cx="2523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68"/>
          <p:cNvSpPr txBox="1"/>
          <p:nvPr>
            <p:ph idx="7" type="subTitle"/>
          </p:nvPr>
        </p:nvSpPr>
        <p:spPr>
          <a:xfrm>
            <a:off x="720000" y="1449750"/>
            <a:ext cx="252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1" name="Google Shape;771;p68"/>
          <p:cNvSpPr txBox="1"/>
          <p:nvPr>
            <p:ph idx="8" type="subTitle"/>
          </p:nvPr>
        </p:nvSpPr>
        <p:spPr>
          <a:xfrm>
            <a:off x="3308100" y="1449750"/>
            <a:ext cx="2527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2" name="Google Shape;772;p68"/>
          <p:cNvSpPr txBox="1"/>
          <p:nvPr>
            <p:ph idx="9" type="subTitle"/>
          </p:nvPr>
        </p:nvSpPr>
        <p:spPr>
          <a:xfrm>
            <a:off x="5896200" y="1449750"/>
            <a:ext cx="2527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3" name="Google Shape;773;p68"/>
          <p:cNvSpPr txBox="1"/>
          <p:nvPr>
            <p:ph idx="13" type="subTitle"/>
          </p:nvPr>
        </p:nvSpPr>
        <p:spPr>
          <a:xfrm>
            <a:off x="720000" y="2880100"/>
            <a:ext cx="252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4" name="Google Shape;774;p68"/>
          <p:cNvSpPr txBox="1"/>
          <p:nvPr>
            <p:ph idx="14" type="subTitle"/>
          </p:nvPr>
        </p:nvSpPr>
        <p:spPr>
          <a:xfrm>
            <a:off x="3308100" y="2880100"/>
            <a:ext cx="2527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5" name="Google Shape;775;p68"/>
          <p:cNvSpPr txBox="1"/>
          <p:nvPr>
            <p:ph idx="15" type="subTitle"/>
          </p:nvPr>
        </p:nvSpPr>
        <p:spPr>
          <a:xfrm>
            <a:off x="5896200" y="2880100"/>
            <a:ext cx="2527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76" name="Google Shape;776;p68"/>
          <p:cNvSpPr/>
          <p:nvPr/>
        </p:nvSpPr>
        <p:spPr>
          <a:xfrm rot="10800000">
            <a:off x="7599525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69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779" name="Google Shape;779;p69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780" name="Google Shape;780;p69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1" name="Google Shape;781;p69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2" name="Google Shape;782;p69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69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4" name="Google Shape;784;p69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5" name="Google Shape;785;p69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69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69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8" name="Google Shape;788;p69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9" name="Google Shape;789;p69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69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69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69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3" name="Google Shape;793;p69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69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5" name="Google Shape;795;p69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6" name="Google Shape;796;p69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69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69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99" name="Google Shape;799;p69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800" name="Google Shape;800;p69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69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p69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p69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4" name="Google Shape;804;p69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5" name="Google Shape;805;p69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6" name="Google Shape;806;p69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7" name="Google Shape;807;p69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69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9" name="Google Shape;809;p69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0" name="Google Shape;810;p69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69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69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3" name="Google Shape;813;p69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4" name="Google Shape;814;p69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5" name="Google Shape;815;p69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6" name="Google Shape;816;p69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7" name="Google Shape;817;p69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8" name="Google Shape;818;p69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69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0" name="Google Shape;820;p69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1" name="Google Shape;821;p69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2" name="Google Shape;822;p69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69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4" name="Google Shape;824;p69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" name="Google Shape;825;p69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6" name="Google Shape;826;p69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69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8" name="Google Shape;828;p69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9" name="Google Shape;829;p69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0" name="Google Shape;830;p69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69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2" name="Google Shape;832;p69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33" name="Google Shape;833;p69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9"/>
          <p:cNvSpPr/>
          <p:nvPr/>
        </p:nvSpPr>
        <p:spPr>
          <a:xfrm flipH="1" rot="10800000">
            <a:off x="449401" y="-9562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9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6" name="Google Shape;836;p69"/>
          <p:cNvSpPr/>
          <p:nvPr/>
        </p:nvSpPr>
        <p:spPr>
          <a:xfrm>
            <a:off x="7298750" y="43738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70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839" name="Google Shape;839;p70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840" name="Google Shape;840;p70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1" name="Google Shape;841;p70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2" name="Google Shape;842;p70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3" name="Google Shape;843;p70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4" name="Google Shape;844;p70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5" name="Google Shape;845;p70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70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7" name="Google Shape;847;p70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8" name="Google Shape;848;p70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9" name="Google Shape;849;p70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70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1" name="Google Shape;851;p70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2" name="Google Shape;852;p70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70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4" name="Google Shape;854;p70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5" name="Google Shape;855;p70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6" name="Google Shape;856;p70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7" name="Google Shape;857;p70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8" name="Google Shape;858;p70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59" name="Google Shape;859;p70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860" name="Google Shape;860;p70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1" name="Google Shape;861;p70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2" name="Google Shape;862;p70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3" name="Google Shape;863;p70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4" name="Google Shape;864;p70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5" name="Google Shape;865;p70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6" name="Google Shape;866;p70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7" name="Google Shape;867;p70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8" name="Google Shape;868;p70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70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0" name="Google Shape;870;p70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1" name="Google Shape;871;p70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2" name="Google Shape;872;p70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70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4" name="Google Shape;874;p70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5" name="Google Shape;875;p70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6" name="Google Shape;876;p70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7" name="Google Shape;877;p70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8" name="Google Shape;878;p70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9" name="Google Shape;879;p70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0" name="Google Shape;880;p70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1" name="Google Shape;881;p70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70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3" name="Google Shape;883;p70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4" name="Google Shape;884;p70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70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70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7" name="Google Shape;887;p70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8" name="Google Shape;888;p70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70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70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70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70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93" name="Google Shape;893;p70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0"/>
          <p:cNvSpPr txBox="1"/>
          <p:nvPr>
            <p:ph type="title"/>
          </p:nvPr>
        </p:nvSpPr>
        <p:spPr>
          <a:xfrm>
            <a:off x="2539225" y="3287075"/>
            <a:ext cx="5378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5" name="Google Shape;895;p70"/>
          <p:cNvSpPr txBox="1"/>
          <p:nvPr>
            <p:ph idx="1" type="subTitle"/>
          </p:nvPr>
        </p:nvSpPr>
        <p:spPr>
          <a:xfrm>
            <a:off x="1226400" y="1126425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6" name="Google Shape;896;p70"/>
          <p:cNvSpPr/>
          <p:nvPr/>
        </p:nvSpPr>
        <p:spPr>
          <a:xfrm flipH="1">
            <a:off x="713225" y="447877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0"/>
          <p:cNvSpPr/>
          <p:nvPr/>
        </p:nvSpPr>
        <p:spPr>
          <a:xfrm rot="10800000">
            <a:off x="7599525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71"/>
          <p:cNvSpPr txBox="1"/>
          <p:nvPr>
            <p:ph type="title"/>
          </p:nvPr>
        </p:nvSpPr>
        <p:spPr>
          <a:xfrm>
            <a:off x="713225" y="3853700"/>
            <a:ext cx="2781900" cy="7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72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903" name="Google Shape;903;p72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904" name="Google Shape;904;p72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5" name="Google Shape;905;p72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6" name="Google Shape;906;p72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72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72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72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0" name="Google Shape;910;p72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72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2" name="Google Shape;912;p72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3" name="Google Shape;913;p72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4" name="Google Shape;914;p72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72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6" name="Google Shape;916;p72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7" name="Google Shape;917;p72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72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9" name="Google Shape;919;p72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0" name="Google Shape;920;p72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1" name="Google Shape;921;p72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72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23" name="Google Shape;923;p72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924" name="Google Shape;924;p72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5" name="Google Shape;925;p72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6" name="Google Shape;926;p72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7" name="Google Shape;927;p72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72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9" name="Google Shape;929;p72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0" name="Google Shape;930;p72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1" name="Google Shape;931;p72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72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72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72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72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72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72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72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72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72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72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72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72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72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72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72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72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72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72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72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72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72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72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72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72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72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957" name="Google Shape;957;p72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2"/>
          <p:cNvSpPr txBox="1"/>
          <p:nvPr>
            <p:ph type="title"/>
          </p:nvPr>
        </p:nvSpPr>
        <p:spPr>
          <a:xfrm>
            <a:off x="720000" y="1033975"/>
            <a:ext cx="35196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9" name="Google Shape;959;p72"/>
          <p:cNvSpPr txBox="1"/>
          <p:nvPr>
            <p:ph idx="1" type="subTitle"/>
          </p:nvPr>
        </p:nvSpPr>
        <p:spPr>
          <a:xfrm>
            <a:off x="720000" y="299322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72"/>
          <p:cNvSpPr/>
          <p:nvPr>
            <p:ph idx="2" type="pic"/>
          </p:nvPr>
        </p:nvSpPr>
        <p:spPr>
          <a:xfrm>
            <a:off x="5313950" y="704500"/>
            <a:ext cx="3105600" cy="37344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72"/>
          <p:cNvSpPr/>
          <p:nvPr/>
        </p:nvSpPr>
        <p:spPr>
          <a:xfrm>
            <a:off x="8201975" y="43738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73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964" name="Google Shape;964;p73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965" name="Google Shape;965;p73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73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73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73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73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73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73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73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73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73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73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73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73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73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73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0" name="Google Shape;980;p73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1" name="Google Shape;981;p73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73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73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4" name="Google Shape;984;p73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985" name="Google Shape;985;p73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73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73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73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73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73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73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73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73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73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73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73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73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73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73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73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73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73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3" name="Google Shape;1003;p73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4" name="Google Shape;1004;p73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73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73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73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73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73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73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73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73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73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73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73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73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73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18" name="Google Shape;1018;p73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3"/>
          <p:cNvSpPr txBox="1"/>
          <p:nvPr>
            <p:ph type="title"/>
          </p:nvPr>
        </p:nvSpPr>
        <p:spPr>
          <a:xfrm>
            <a:off x="2110950" y="2108675"/>
            <a:ext cx="4922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0" name="Google Shape;1020;p73"/>
          <p:cNvSpPr txBox="1"/>
          <p:nvPr>
            <p:ph idx="2" type="title"/>
          </p:nvPr>
        </p:nvSpPr>
        <p:spPr>
          <a:xfrm>
            <a:off x="3745950" y="1070125"/>
            <a:ext cx="16521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1" name="Google Shape;1021;p73"/>
          <p:cNvSpPr txBox="1"/>
          <p:nvPr>
            <p:ph idx="1" type="subTitle"/>
          </p:nvPr>
        </p:nvSpPr>
        <p:spPr>
          <a:xfrm>
            <a:off x="2110950" y="3620075"/>
            <a:ext cx="4922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73"/>
          <p:cNvSpPr/>
          <p:nvPr/>
        </p:nvSpPr>
        <p:spPr>
          <a:xfrm flipH="1" rot="-5400000">
            <a:off x="8185751" y="800425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3"/>
          <p:cNvSpPr/>
          <p:nvPr/>
        </p:nvSpPr>
        <p:spPr>
          <a:xfrm>
            <a:off x="-458675" y="36922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74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026" name="Google Shape;1026;p74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027" name="Google Shape;1027;p74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8" name="Google Shape;1028;p74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9" name="Google Shape;1029;p74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0" name="Google Shape;1030;p74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1" name="Google Shape;1031;p74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2" name="Google Shape;1032;p74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3" name="Google Shape;1033;p74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74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74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6" name="Google Shape;1036;p74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74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74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74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0" name="Google Shape;1040;p74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74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74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74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4" name="Google Shape;1044;p74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5" name="Google Shape;1045;p74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46" name="Google Shape;1046;p74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047" name="Google Shape;1047;p74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74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74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74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74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74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74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74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74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74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74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74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74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74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74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74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3" name="Google Shape;1063;p74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4" name="Google Shape;1064;p74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74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6" name="Google Shape;1066;p74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7" name="Google Shape;1067;p74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8" name="Google Shape;1068;p74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9" name="Google Shape;1069;p74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0" name="Google Shape;1070;p74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1" name="Google Shape;1071;p74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2" name="Google Shape;1072;p74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3" name="Google Shape;1073;p74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74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74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74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74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74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74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80" name="Google Shape;1080;p74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74"/>
          <p:cNvSpPr txBox="1"/>
          <p:nvPr>
            <p:ph hasCustomPrompt="1" type="title"/>
          </p:nvPr>
        </p:nvSpPr>
        <p:spPr>
          <a:xfrm>
            <a:off x="1284000" y="1623600"/>
            <a:ext cx="65760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2" name="Google Shape;1082;p74"/>
          <p:cNvSpPr txBox="1"/>
          <p:nvPr>
            <p:ph idx="1" type="subTitle"/>
          </p:nvPr>
        </p:nvSpPr>
        <p:spPr>
          <a:xfrm>
            <a:off x="1284000" y="3022824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3" name="Google Shape;1083;p74"/>
          <p:cNvSpPr/>
          <p:nvPr/>
        </p:nvSpPr>
        <p:spPr>
          <a:xfrm>
            <a:off x="8085750" y="-47457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75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086" name="Google Shape;1086;p75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087" name="Google Shape;1087;p75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8" name="Google Shape;1088;p75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9" name="Google Shape;1089;p75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0" name="Google Shape;1090;p75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1" name="Google Shape;1091;p75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2" name="Google Shape;1092;p75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3" name="Google Shape;1093;p75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4" name="Google Shape;1094;p75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5" name="Google Shape;1095;p75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6" name="Google Shape;1096;p75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7" name="Google Shape;1097;p75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75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75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75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75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75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3" name="Google Shape;1103;p75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4" name="Google Shape;1104;p75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5" name="Google Shape;1105;p75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06" name="Google Shape;1106;p75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107" name="Google Shape;1107;p75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8" name="Google Shape;1108;p75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9" name="Google Shape;1109;p75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0" name="Google Shape;1110;p75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75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75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75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75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75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75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75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8" name="Google Shape;1118;p75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9" name="Google Shape;1119;p75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0" name="Google Shape;1120;p75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1" name="Google Shape;1121;p75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2" name="Google Shape;1122;p75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3" name="Google Shape;1123;p75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4" name="Google Shape;1124;p75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5" name="Google Shape;1125;p75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6" name="Google Shape;1126;p75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7" name="Google Shape;1127;p75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8" name="Google Shape;1128;p75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9" name="Google Shape;1129;p75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0" name="Google Shape;1130;p75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75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75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75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75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75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75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7" name="Google Shape;1137;p75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8" name="Google Shape;1138;p75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9" name="Google Shape;1139;p75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40" name="Google Shape;1140;p75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2" name="Google Shape;1142;p75"/>
          <p:cNvSpPr txBox="1"/>
          <p:nvPr>
            <p:ph idx="1" type="subTitle"/>
          </p:nvPr>
        </p:nvSpPr>
        <p:spPr>
          <a:xfrm>
            <a:off x="720000" y="1174500"/>
            <a:ext cx="77040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Light"/>
              <a:buChar char="●"/>
              <a:defRPr b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Barlow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3" name="Google Shape;1143;p75"/>
          <p:cNvSpPr/>
          <p:nvPr/>
        </p:nvSpPr>
        <p:spPr>
          <a:xfrm>
            <a:off x="7596300" y="-102647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8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69" name="Google Shape;69;p58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70" name="Google Shape;70;p58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58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58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58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58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58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58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58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58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" name="Google Shape;79;p58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58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58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58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58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58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58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58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58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58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" name="Google Shape;89;p58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90" name="Google Shape;90;p58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58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58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58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58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58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58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58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58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58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58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58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58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58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58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58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58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58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58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58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58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58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58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58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58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58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58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58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58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58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58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58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58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3" name="Google Shape;123;p58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76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146" name="Google Shape;1146;p76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147" name="Google Shape;1147;p76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76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76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76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76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76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76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76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76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76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7" name="Google Shape;1157;p76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8" name="Google Shape;1158;p76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9" name="Google Shape;1159;p76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0" name="Google Shape;1160;p76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1" name="Google Shape;1161;p76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76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76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76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76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66" name="Google Shape;1166;p76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167" name="Google Shape;1167;p76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8" name="Google Shape;1168;p76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9" name="Google Shape;1169;p76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0" name="Google Shape;1170;p76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1" name="Google Shape;1171;p76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2" name="Google Shape;1172;p76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3" name="Google Shape;1173;p76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4" name="Google Shape;1174;p76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5" name="Google Shape;1175;p76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6" name="Google Shape;1176;p76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7" name="Google Shape;1177;p76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8" name="Google Shape;1178;p76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9" name="Google Shape;1179;p76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0" name="Google Shape;1180;p76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1" name="Google Shape;1181;p76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2" name="Google Shape;1182;p76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3" name="Google Shape;1183;p76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4" name="Google Shape;1184;p76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5" name="Google Shape;1185;p76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6" name="Google Shape;1186;p76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7" name="Google Shape;1187;p76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8" name="Google Shape;1188;p76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9" name="Google Shape;1189;p76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0" name="Google Shape;1190;p76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1" name="Google Shape;1191;p76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2" name="Google Shape;1192;p76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3" name="Google Shape;1193;p76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4" name="Google Shape;1194;p76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5" name="Google Shape;1195;p76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6" name="Google Shape;1196;p76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7" name="Google Shape;1197;p76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8" name="Google Shape;1198;p76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9" name="Google Shape;1199;p76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00" name="Google Shape;1200;p76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76"/>
          <p:cNvSpPr txBox="1"/>
          <p:nvPr>
            <p:ph type="title"/>
          </p:nvPr>
        </p:nvSpPr>
        <p:spPr>
          <a:xfrm>
            <a:off x="2223600" y="577617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2" name="Google Shape;1202;p76"/>
          <p:cNvSpPr txBox="1"/>
          <p:nvPr>
            <p:ph idx="1" type="subTitle"/>
          </p:nvPr>
        </p:nvSpPr>
        <p:spPr>
          <a:xfrm>
            <a:off x="2223600" y="1342736"/>
            <a:ext cx="4696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3" name="Google Shape;1203;p76"/>
          <p:cNvSpPr txBox="1"/>
          <p:nvPr>
            <p:ph idx="2" type="title"/>
          </p:nvPr>
        </p:nvSpPr>
        <p:spPr>
          <a:xfrm>
            <a:off x="2223600" y="194346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4" name="Google Shape;1204;p76"/>
          <p:cNvSpPr txBox="1"/>
          <p:nvPr>
            <p:ph idx="3" type="subTitle"/>
          </p:nvPr>
        </p:nvSpPr>
        <p:spPr>
          <a:xfrm>
            <a:off x="2223600" y="2712349"/>
            <a:ext cx="4696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5" name="Google Shape;1205;p76"/>
          <p:cNvSpPr txBox="1"/>
          <p:nvPr>
            <p:ph idx="4" type="title"/>
          </p:nvPr>
        </p:nvSpPr>
        <p:spPr>
          <a:xfrm>
            <a:off x="2223600" y="331307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6" name="Google Shape;1206;p76"/>
          <p:cNvSpPr txBox="1"/>
          <p:nvPr>
            <p:ph idx="5" type="subTitle"/>
          </p:nvPr>
        </p:nvSpPr>
        <p:spPr>
          <a:xfrm>
            <a:off x="2223600" y="4081983"/>
            <a:ext cx="4696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7" name="Google Shape;1207;p76"/>
          <p:cNvSpPr/>
          <p:nvPr/>
        </p:nvSpPr>
        <p:spPr>
          <a:xfrm flipH="1" rot="10800000">
            <a:off x="8085750" y="4069400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77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210" name="Google Shape;1210;p77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211" name="Google Shape;1211;p77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2" name="Google Shape;1212;p77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3" name="Google Shape;1213;p77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4" name="Google Shape;1214;p77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77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6" name="Google Shape;1216;p77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7" name="Google Shape;1217;p77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8" name="Google Shape;1218;p77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9" name="Google Shape;1219;p77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0" name="Google Shape;1220;p77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1" name="Google Shape;1221;p77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2" name="Google Shape;1222;p77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3" name="Google Shape;1223;p77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4" name="Google Shape;1224;p77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5" name="Google Shape;1225;p77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6" name="Google Shape;1226;p77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77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77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77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30" name="Google Shape;1230;p77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231" name="Google Shape;1231;p77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77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77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77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77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77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77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77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77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77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77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77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77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77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77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77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77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8" name="Google Shape;1248;p77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9" name="Google Shape;1249;p77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77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77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77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77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77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77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77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77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77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77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77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77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77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77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64" name="Google Shape;1264;p77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77"/>
          <p:cNvSpPr txBox="1"/>
          <p:nvPr>
            <p:ph type="title"/>
          </p:nvPr>
        </p:nvSpPr>
        <p:spPr>
          <a:xfrm>
            <a:off x="2948038" y="1440250"/>
            <a:ext cx="5139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6" name="Google Shape;1266;p77"/>
          <p:cNvSpPr txBox="1"/>
          <p:nvPr>
            <p:ph idx="2" type="title"/>
          </p:nvPr>
        </p:nvSpPr>
        <p:spPr>
          <a:xfrm>
            <a:off x="1234775" y="1440250"/>
            <a:ext cx="16521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7" name="Google Shape;1267;p77"/>
          <p:cNvSpPr txBox="1"/>
          <p:nvPr>
            <p:ph idx="1" type="subTitle"/>
          </p:nvPr>
        </p:nvSpPr>
        <p:spPr>
          <a:xfrm>
            <a:off x="2948038" y="3249950"/>
            <a:ext cx="513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77"/>
          <p:cNvSpPr/>
          <p:nvPr/>
        </p:nvSpPr>
        <p:spPr>
          <a:xfrm>
            <a:off x="8085750" y="-47457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78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271" name="Google Shape;1271;p78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272" name="Google Shape;1272;p78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78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78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78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78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78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78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78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78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78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78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78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78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78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78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78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78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9" name="Google Shape;1289;p78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0" name="Google Shape;1290;p78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91" name="Google Shape;1291;p78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292" name="Google Shape;1292;p78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78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4" name="Google Shape;1294;p78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5" name="Google Shape;1295;p78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78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78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78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78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78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78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78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78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78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78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78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78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78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78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78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78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78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78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78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78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78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7" name="Google Shape;1317;p78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8" name="Google Shape;1318;p78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9" name="Google Shape;1319;p78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0" name="Google Shape;1320;p78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1" name="Google Shape;1321;p78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78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78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4" name="Google Shape;1324;p78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25" name="Google Shape;1325;p78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78"/>
          <p:cNvSpPr txBox="1"/>
          <p:nvPr>
            <p:ph type="title"/>
          </p:nvPr>
        </p:nvSpPr>
        <p:spPr>
          <a:xfrm>
            <a:off x="1384700" y="1912810"/>
            <a:ext cx="1398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7" name="Google Shape;1327;p78"/>
          <p:cNvSpPr txBox="1"/>
          <p:nvPr>
            <p:ph idx="1" type="subTitle"/>
          </p:nvPr>
        </p:nvSpPr>
        <p:spPr>
          <a:xfrm>
            <a:off x="938500" y="3552975"/>
            <a:ext cx="22911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28" name="Google Shape;1328;p78"/>
          <p:cNvSpPr txBox="1"/>
          <p:nvPr>
            <p:ph idx="2" type="subTitle"/>
          </p:nvPr>
        </p:nvSpPr>
        <p:spPr>
          <a:xfrm>
            <a:off x="938500" y="3132150"/>
            <a:ext cx="2291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29" name="Google Shape;1329;p78"/>
          <p:cNvSpPr txBox="1"/>
          <p:nvPr>
            <p:ph idx="3" type="title"/>
          </p:nvPr>
        </p:nvSpPr>
        <p:spPr>
          <a:xfrm>
            <a:off x="3873150" y="1912810"/>
            <a:ext cx="1397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0" name="Google Shape;1330;p78"/>
          <p:cNvSpPr txBox="1"/>
          <p:nvPr>
            <p:ph idx="4" type="subTitle"/>
          </p:nvPr>
        </p:nvSpPr>
        <p:spPr>
          <a:xfrm>
            <a:off x="3426450" y="3552975"/>
            <a:ext cx="22911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31" name="Google Shape;1331;p78"/>
          <p:cNvSpPr txBox="1"/>
          <p:nvPr>
            <p:ph idx="5" type="subTitle"/>
          </p:nvPr>
        </p:nvSpPr>
        <p:spPr>
          <a:xfrm>
            <a:off x="3426450" y="3132150"/>
            <a:ext cx="2291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32" name="Google Shape;1332;p78"/>
          <p:cNvSpPr txBox="1"/>
          <p:nvPr>
            <p:ph idx="6" type="title"/>
          </p:nvPr>
        </p:nvSpPr>
        <p:spPr>
          <a:xfrm>
            <a:off x="6361100" y="1912810"/>
            <a:ext cx="1397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3" name="Google Shape;1333;p78"/>
          <p:cNvSpPr txBox="1"/>
          <p:nvPr>
            <p:ph idx="7" type="subTitle"/>
          </p:nvPr>
        </p:nvSpPr>
        <p:spPr>
          <a:xfrm>
            <a:off x="5914400" y="3552975"/>
            <a:ext cx="22911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34" name="Google Shape;1334;p78"/>
          <p:cNvSpPr txBox="1"/>
          <p:nvPr>
            <p:ph idx="8" type="subTitle"/>
          </p:nvPr>
        </p:nvSpPr>
        <p:spPr>
          <a:xfrm>
            <a:off x="5914400" y="3132150"/>
            <a:ext cx="2291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35" name="Google Shape;1335;p78"/>
          <p:cNvSpPr/>
          <p:nvPr/>
        </p:nvSpPr>
        <p:spPr>
          <a:xfrm>
            <a:off x="8430775" y="175200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78"/>
          <p:cNvSpPr/>
          <p:nvPr/>
        </p:nvSpPr>
        <p:spPr>
          <a:xfrm>
            <a:off x="264900" y="56262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78"/>
          <p:cNvSpPr txBox="1"/>
          <p:nvPr>
            <p:ph idx="9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79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340" name="Google Shape;1340;p79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341" name="Google Shape;1341;p79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2" name="Google Shape;1342;p79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3" name="Google Shape;1343;p79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4" name="Google Shape;1344;p79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5" name="Google Shape;1345;p79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6" name="Google Shape;1346;p79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7" name="Google Shape;1347;p79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8" name="Google Shape;1348;p79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9" name="Google Shape;1349;p79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0" name="Google Shape;1350;p79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79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2" name="Google Shape;1352;p79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3" name="Google Shape;1353;p79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4" name="Google Shape;1354;p79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5" name="Google Shape;1355;p79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79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7" name="Google Shape;1357;p79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8" name="Google Shape;1358;p79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9" name="Google Shape;1359;p79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60" name="Google Shape;1360;p79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361" name="Google Shape;1361;p79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2" name="Google Shape;1362;p79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3" name="Google Shape;1363;p79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4" name="Google Shape;1364;p79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5" name="Google Shape;1365;p79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6" name="Google Shape;1366;p79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79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8" name="Google Shape;1368;p79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9" name="Google Shape;1369;p79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0" name="Google Shape;1370;p79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1" name="Google Shape;1371;p79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79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79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4" name="Google Shape;1374;p79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5" name="Google Shape;1375;p79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6" name="Google Shape;1376;p79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7" name="Google Shape;1377;p79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8" name="Google Shape;1378;p79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9" name="Google Shape;1379;p79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0" name="Google Shape;1380;p79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1" name="Google Shape;1381;p79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2" name="Google Shape;1382;p79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3" name="Google Shape;1383;p79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4" name="Google Shape;1384;p79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5" name="Google Shape;1385;p79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6" name="Google Shape;1386;p79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7" name="Google Shape;1387;p79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8" name="Google Shape;1388;p79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9" name="Google Shape;1389;p79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0" name="Google Shape;1390;p79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1" name="Google Shape;1391;p79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2" name="Google Shape;1392;p79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3" name="Google Shape;1393;p79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94" name="Google Shape;1394;p79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79"/>
          <p:cNvSpPr txBox="1"/>
          <p:nvPr>
            <p:ph type="title"/>
          </p:nvPr>
        </p:nvSpPr>
        <p:spPr>
          <a:xfrm>
            <a:off x="720000" y="1485150"/>
            <a:ext cx="3597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6" name="Google Shape;1396;p79"/>
          <p:cNvSpPr txBox="1"/>
          <p:nvPr>
            <p:ph idx="1" type="subTitle"/>
          </p:nvPr>
        </p:nvSpPr>
        <p:spPr>
          <a:xfrm>
            <a:off x="720000" y="2853150"/>
            <a:ext cx="3597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80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399" name="Google Shape;1399;p80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400" name="Google Shape;1400;p80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1" name="Google Shape;1401;p80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2" name="Google Shape;1402;p80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3" name="Google Shape;1403;p80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4" name="Google Shape;1404;p80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5" name="Google Shape;1405;p80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6" name="Google Shape;1406;p80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7" name="Google Shape;1407;p80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8" name="Google Shape;1408;p80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9" name="Google Shape;1409;p80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0" name="Google Shape;1410;p80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1" name="Google Shape;1411;p80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2" name="Google Shape;1412;p80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3" name="Google Shape;1413;p80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4" name="Google Shape;1414;p80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5" name="Google Shape;1415;p80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80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80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80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19" name="Google Shape;1419;p80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420" name="Google Shape;1420;p80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80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80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80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80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80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80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80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80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80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80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80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80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80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80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80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80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80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80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9" name="Google Shape;1439;p80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0" name="Google Shape;1440;p80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80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80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80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80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80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80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80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8" name="Google Shape;1448;p80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9" name="Google Shape;1449;p80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80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80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80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53" name="Google Shape;1453;p80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80"/>
          <p:cNvSpPr txBox="1"/>
          <p:nvPr>
            <p:ph type="title"/>
          </p:nvPr>
        </p:nvSpPr>
        <p:spPr>
          <a:xfrm>
            <a:off x="4837200" y="1487520"/>
            <a:ext cx="3593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5" name="Google Shape;1455;p80"/>
          <p:cNvSpPr txBox="1"/>
          <p:nvPr>
            <p:ph idx="1" type="subTitle"/>
          </p:nvPr>
        </p:nvSpPr>
        <p:spPr>
          <a:xfrm>
            <a:off x="4837371" y="2866800"/>
            <a:ext cx="3593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81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458" name="Google Shape;1458;p81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459" name="Google Shape;1459;p81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81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81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2" name="Google Shape;1462;p81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3" name="Google Shape;1463;p81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81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81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81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81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81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81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81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81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81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81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81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81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6" name="Google Shape;1476;p81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81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78" name="Google Shape;1478;p81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479" name="Google Shape;1479;p81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81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81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81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81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81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5" name="Google Shape;1485;p81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6" name="Google Shape;1486;p81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81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81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81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81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81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81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81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81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81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81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81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81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81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81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81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81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81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81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81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81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81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8" name="Google Shape;1508;p81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9" name="Google Shape;1509;p81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0" name="Google Shape;1510;p81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1" name="Google Shape;1511;p81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12" name="Google Shape;1512;p81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4" name="Google Shape;1514;p81"/>
          <p:cNvSpPr txBox="1"/>
          <p:nvPr>
            <p:ph idx="1" type="subTitle"/>
          </p:nvPr>
        </p:nvSpPr>
        <p:spPr>
          <a:xfrm>
            <a:off x="720000" y="1327450"/>
            <a:ext cx="61086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81"/>
          <p:cNvSpPr/>
          <p:nvPr/>
        </p:nvSpPr>
        <p:spPr>
          <a:xfrm rot="10800000">
            <a:off x="7979300" y="4178100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82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518" name="Google Shape;1518;p82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519" name="Google Shape;1519;p82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0" name="Google Shape;1520;p82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1" name="Google Shape;1521;p82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2" name="Google Shape;1522;p82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3" name="Google Shape;1523;p82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4" name="Google Shape;1524;p82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5" name="Google Shape;1525;p82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6" name="Google Shape;1526;p82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7" name="Google Shape;1527;p82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8" name="Google Shape;1528;p82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9" name="Google Shape;1529;p82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0" name="Google Shape;1530;p82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1" name="Google Shape;1531;p82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2" name="Google Shape;1532;p82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3" name="Google Shape;1533;p82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4" name="Google Shape;1534;p82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5" name="Google Shape;1535;p82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6" name="Google Shape;1536;p82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7" name="Google Shape;1537;p82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38" name="Google Shape;1538;p82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539" name="Google Shape;1539;p82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0" name="Google Shape;1540;p82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1" name="Google Shape;1541;p82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2" name="Google Shape;1542;p82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3" name="Google Shape;1543;p82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4" name="Google Shape;1544;p82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5" name="Google Shape;1545;p82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6" name="Google Shape;1546;p82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7" name="Google Shape;1547;p82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8" name="Google Shape;1548;p82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9" name="Google Shape;1549;p82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0" name="Google Shape;1550;p82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1" name="Google Shape;1551;p82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2" name="Google Shape;1552;p82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3" name="Google Shape;1553;p82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4" name="Google Shape;1554;p82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5" name="Google Shape;1555;p82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6" name="Google Shape;1556;p82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7" name="Google Shape;1557;p82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8" name="Google Shape;1558;p82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9" name="Google Shape;1559;p82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0" name="Google Shape;1560;p82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1" name="Google Shape;1561;p82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2" name="Google Shape;1562;p82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3" name="Google Shape;1563;p82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4" name="Google Shape;1564;p82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5" name="Google Shape;1565;p82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6" name="Google Shape;1566;p82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7" name="Google Shape;1567;p82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8" name="Google Shape;1568;p82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9" name="Google Shape;1569;p82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0" name="Google Shape;1570;p82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1" name="Google Shape;1571;p82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72" name="Google Shape;1572;p82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82"/>
          <p:cNvSpPr txBox="1"/>
          <p:nvPr>
            <p:ph idx="1" type="subTitle"/>
          </p:nvPr>
        </p:nvSpPr>
        <p:spPr>
          <a:xfrm>
            <a:off x="5055284" y="36190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4" name="Google Shape;1574;p82"/>
          <p:cNvSpPr txBox="1"/>
          <p:nvPr>
            <p:ph idx="2" type="subTitle"/>
          </p:nvPr>
        </p:nvSpPr>
        <p:spPr>
          <a:xfrm>
            <a:off x="1583300" y="36190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5" name="Google Shape;1575;p82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576" name="Google Shape;1576;p82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577" name="Google Shape;1577;p8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9" name="Google Shape;1579;p83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580" name="Google Shape;1580;p83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581" name="Google Shape;1581;p83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2" name="Google Shape;1582;p83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3" name="Google Shape;1583;p83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4" name="Google Shape;1584;p83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5" name="Google Shape;1585;p83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6" name="Google Shape;1586;p83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7" name="Google Shape;1587;p83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8" name="Google Shape;1588;p83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9" name="Google Shape;1589;p83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0" name="Google Shape;1590;p83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1" name="Google Shape;1591;p83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2" name="Google Shape;1592;p83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3" name="Google Shape;1593;p83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4" name="Google Shape;1594;p83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5" name="Google Shape;1595;p83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6" name="Google Shape;1596;p83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7" name="Google Shape;1597;p83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8" name="Google Shape;1598;p83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9" name="Google Shape;1599;p83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00" name="Google Shape;1600;p83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601" name="Google Shape;1601;p83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2" name="Google Shape;1602;p83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3" name="Google Shape;1603;p83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4" name="Google Shape;1604;p83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5" name="Google Shape;1605;p83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6" name="Google Shape;1606;p83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7" name="Google Shape;1607;p83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8" name="Google Shape;1608;p83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9" name="Google Shape;1609;p83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0" name="Google Shape;1610;p83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1" name="Google Shape;1611;p83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2" name="Google Shape;1612;p83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3" name="Google Shape;1613;p83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4" name="Google Shape;1614;p83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5" name="Google Shape;1615;p83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6" name="Google Shape;1616;p83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7" name="Google Shape;1617;p83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8" name="Google Shape;1618;p83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9" name="Google Shape;1619;p83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0" name="Google Shape;1620;p83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1" name="Google Shape;1621;p83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2" name="Google Shape;1622;p83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3" name="Google Shape;1623;p83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4" name="Google Shape;1624;p83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5" name="Google Shape;1625;p83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6" name="Google Shape;1626;p83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7" name="Google Shape;1627;p83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8" name="Google Shape;1628;p83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9" name="Google Shape;1629;p83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83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1" name="Google Shape;1631;p83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2" name="Google Shape;1632;p83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3" name="Google Shape;1633;p83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34" name="Google Shape;1634;p83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83"/>
          <p:cNvSpPr txBox="1"/>
          <p:nvPr>
            <p:ph type="title"/>
          </p:nvPr>
        </p:nvSpPr>
        <p:spPr>
          <a:xfrm>
            <a:off x="816075" y="5700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6" name="Google Shape;1636;p83"/>
          <p:cNvSpPr txBox="1"/>
          <p:nvPr>
            <p:ph idx="1" type="subTitle"/>
          </p:nvPr>
        </p:nvSpPr>
        <p:spPr>
          <a:xfrm>
            <a:off x="816075" y="1475275"/>
            <a:ext cx="44481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7" name="Google Shape;1637;p83"/>
          <p:cNvSpPr txBox="1"/>
          <p:nvPr/>
        </p:nvSpPr>
        <p:spPr>
          <a:xfrm>
            <a:off x="882975" y="3706625"/>
            <a:ext cx="48759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 by </a:t>
            </a:r>
            <a:r>
              <a:rPr b="1" i="0" lang="en" sz="1200" u="sng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sng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200" u="sng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8" name="Google Shape;1638;p83"/>
          <p:cNvSpPr/>
          <p:nvPr/>
        </p:nvSpPr>
        <p:spPr>
          <a:xfrm flipH="1">
            <a:off x="7956825" y="412787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84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641" name="Google Shape;1641;p84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642" name="Google Shape;1642;p84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3" name="Google Shape;1643;p84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4" name="Google Shape;1644;p84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5" name="Google Shape;1645;p84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6" name="Google Shape;1646;p84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7" name="Google Shape;1647;p84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8" name="Google Shape;1648;p84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9" name="Google Shape;1649;p84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0" name="Google Shape;1650;p84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1" name="Google Shape;1651;p84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2" name="Google Shape;1652;p84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3" name="Google Shape;1653;p84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4" name="Google Shape;1654;p84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5" name="Google Shape;1655;p84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6" name="Google Shape;1656;p84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7" name="Google Shape;1657;p84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8" name="Google Shape;1658;p84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9" name="Google Shape;1659;p84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0" name="Google Shape;1660;p84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61" name="Google Shape;1661;p84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662" name="Google Shape;1662;p84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3" name="Google Shape;1663;p84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4" name="Google Shape;1664;p84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84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84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84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84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4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84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84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84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84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4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84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84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84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84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9" name="Google Shape;1679;p84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0" name="Google Shape;1680;p84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1" name="Google Shape;1681;p84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2" name="Google Shape;1682;p84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3" name="Google Shape;1683;p84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4" name="Google Shape;1684;p84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5" name="Google Shape;1685;p84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6" name="Google Shape;1686;p84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7" name="Google Shape;1687;p84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8" name="Google Shape;1688;p84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9" name="Google Shape;1689;p84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0" name="Google Shape;1690;p84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1" name="Google Shape;1691;p84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2" name="Google Shape;1692;p84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3" name="Google Shape;1693;p84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4" name="Google Shape;1694;p84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95" name="Google Shape;1695;p84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8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7" name="Google Shape;1697;p8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59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27" name="Google Shape;127;p59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28" name="Google Shape;128;p59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59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59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59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59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59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59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59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59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59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59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59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59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59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59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59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59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59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59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7" name="Google Shape;147;p59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48" name="Google Shape;148;p59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59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59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59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59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59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59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59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59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59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59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59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59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59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59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59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59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59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59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59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59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59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59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59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" name="Google Shape;172;p59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59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59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59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59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59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59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59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59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1" name="Google Shape;181;p59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59"/>
          <p:cNvSpPr txBox="1"/>
          <p:nvPr>
            <p:ph idx="1" type="subTitle"/>
          </p:nvPr>
        </p:nvSpPr>
        <p:spPr>
          <a:xfrm>
            <a:off x="720000" y="2285291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9"/>
          <p:cNvSpPr txBox="1"/>
          <p:nvPr>
            <p:ph idx="2" type="subTitle"/>
          </p:nvPr>
        </p:nvSpPr>
        <p:spPr>
          <a:xfrm>
            <a:off x="3413100" y="2285290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9"/>
          <p:cNvSpPr txBox="1"/>
          <p:nvPr>
            <p:ph idx="3" type="subTitle"/>
          </p:nvPr>
        </p:nvSpPr>
        <p:spPr>
          <a:xfrm>
            <a:off x="720000" y="4031300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9"/>
          <p:cNvSpPr txBox="1"/>
          <p:nvPr>
            <p:ph idx="4" type="subTitle"/>
          </p:nvPr>
        </p:nvSpPr>
        <p:spPr>
          <a:xfrm>
            <a:off x="3413100" y="4031298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9"/>
          <p:cNvSpPr txBox="1"/>
          <p:nvPr>
            <p:ph idx="5" type="subTitle"/>
          </p:nvPr>
        </p:nvSpPr>
        <p:spPr>
          <a:xfrm>
            <a:off x="6106200" y="2285290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9"/>
          <p:cNvSpPr txBox="1"/>
          <p:nvPr>
            <p:ph idx="6" type="subTitle"/>
          </p:nvPr>
        </p:nvSpPr>
        <p:spPr>
          <a:xfrm>
            <a:off x="6106200" y="4031298"/>
            <a:ext cx="23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9"/>
          <p:cNvSpPr txBox="1"/>
          <p:nvPr>
            <p:ph idx="7" type="title"/>
          </p:nvPr>
        </p:nvSpPr>
        <p:spPr>
          <a:xfrm>
            <a:off x="720000" y="1235349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0" name="Google Shape;190;p59"/>
          <p:cNvSpPr txBox="1"/>
          <p:nvPr>
            <p:ph idx="8" type="title"/>
          </p:nvPr>
        </p:nvSpPr>
        <p:spPr>
          <a:xfrm>
            <a:off x="720000" y="3023773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1" name="Google Shape;191;p59"/>
          <p:cNvSpPr txBox="1"/>
          <p:nvPr>
            <p:ph idx="9" type="title"/>
          </p:nvPr>
        </p:nvSpPr>
        <p:spPr>
          <a:xfrm>
            <a:off x="3413100" y="1235349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2" name="Google Shape;192;p59"/>
          <p:cNvSpPr txBox="1"/>
          <p:nvPr>
            <p:ph idx="13" type="title"/>
          </p:nvPr>
        </p:nvSpPr>
        <p:spPr>
          <a:xfrm>
            <a:off x="3413100" y="3023773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59"/>
          <p:cNvSpPr txBox="1"/>
          <p:nvPr>
            <p:ph idx="14" type="title"/>
          </p:nvPr>
        </p:nvSpPr>
        <p:spPr>
          <a:xfrm>
            <a:off x="6106209" y="1235349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59"/>
          <p:cNvSpPr txBox="1"/>
          <p:nvPr>
            <p:ph idx="15" type="title"/>
          </p:nvPr>
        </p:nvSpPr>
        <p:spPr>
          <a:xfrm>
            <a:off x="6106209" y="3023773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5" name="Google Shape;195;p59"/>
          <p:cNvSpPr txBox="1"/>
          <p:nvPr>
            <p:ph idx="16" type="subTitle"/>
          </p:nvPr>
        </p:nvSpPr>
        <p:spPr>
          <a:xfrm>
            <a:off x="720000" y="1579575"/>
            <a:ext cx="2317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96" name="Google Shape;196;p59"/>
          <p:cNvSpPr txBox="1"/>
          <p:nvPr>
            <p:ph idx="17" type="subTitle"/>
          </p:nvPr>
        </p:nvSpPr>
        <p:spPr>
          <a:xfrm>
            <a:off x="3413100" y="1579575"/>
            <a:ext cx="2317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97" name="Google Shape;197;p59"/>
          <p:cNvSpPr txBox="1"/>
          <p:nvPr>
            <p:ph idx="18" type="subTitle"/>
          </p:nvPr>
        </p:nvSpPr>
        <p:spPr>
          <a:xfrm>
            <a:off x="6106200" y="1579575"/>
            <a:ext cx="2317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98" name="Google Shape;198;p59"/>
          <p:cNvSpPr txBox="1"/>
          <p:nvPr>
            <p:ph idx="19" type="subTitle"/>
          </p:nvPr>
        </p:nvSpPr>
        <p:spPr>
          <a:xfrm>
            <a:off x="720000" y="3367997"/>
            <a:ext cx="2317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99" name="Google Shape;199;p59"/>
          <p:cNvSpPr txBox="1"/>
          <p:nvPr>
            <p:ph idx="20" type="subTitle"/>
          </p:nvPr>
        </p:nvSpPr>
        <p:spPr>
          <a:xfrm>
            <a:off x="3413100" y="3367996"/>
            <a:ext cx="2317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200" name="Google Shape;200;p59"/>
          <p:cNvSpPr txBox="1"/>
          <p:nvPr>
            <p:ph idx="21" type="subTitle"/>
          </p:nvPr>
        </p:nvSpPr>
        <p:spPr>
          <a:xfrm>
            <a:off x="6106200" y="3367996"/>
            <a:ext cx="2317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201" name="Google Shape;201;p59"/>
          <p:cNvSpPr/>
          <p:nvPr/>
        </p:nvSpPr>
        <p:spPr>
          <a:xfrm rot="10800000">
            <a:off x="502625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9"/>
          <p:cNvSpPr/>
          <p:nvPr/>
        </p:nvSpPr>
        <p:spPr>
          <a:xfrm>
            <a:off x="8424000" y="306905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89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701" name="Google Shape;1701;p89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702" name="Google Shape;1702;p89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3" name="Google Shape;1703;p89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4" name="Google Shape;1704;p89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5" name="Google Shape;1705;p89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6" name="Google Shape;1706;p89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7" name="Google Shape;1707;p89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8" name="Google Shape;1708;p89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9" name="Google Shape;1709;p89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0" name="Google Shape;1710;p89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1" name="Google Shape;1711;p89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2" name="Google Shape;1712;p89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3" name="Google Shape;1713;p89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4" name="Google Shape;1714;p89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5" name="Google Shape;1715;p89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6" name="Google Shape;1716;p89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7" name="Google Shape;1717;p89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8" name="Google Shape;1718;p89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9" name="Google Shape;1719;p89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0" name="Google Shape;1720;p89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21" name="Google Shape;1721;p89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722" name="Google Shape;1722;p89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3" name="Google Shape;1723;p89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4" name="Google Shape;1724;p89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5" name="Google Shape;1725;p89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6" name="Google Shape;1726;p89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7" name="Google Shape;1727;p89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8" name="Google Shape;1728;p89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9" name="Google Shape;1729;p89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0" name="Google Shape;1730;p89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1" name="Google Shape;1731;p89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2" name="Google Shape;1732;p89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3" name="Google Shape;1733;p89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4" name="Google Shape;1734;p89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5" name="Google Shape;1735;p89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6" name="Google Shape;1736;p89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7" name="Google Shape;1737;p89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8" name="Google Shape;1738;p89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9" name="Google Shape;1739;p89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0" name="Google Shape;1740;p89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1" name="Google Shape;1741;p89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2" name="Google Shape;1742;p89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3" name="Google Shape;1743;p89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4" name="Google Shape;1744;p89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5" name="Google Shape;1745;p89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6" name="Google Shape;1746;p89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7" name="Google Shape;1747;p89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8" name="Google Shape;1748;p89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9" name="Google Shape;1749;p89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0" name="Google Shape;1750;p89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1" name="Google Shape;1751;p89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2" name="Google Shape;1752;p89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3" name="Google Shape;1753;p89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4" name="Google Shape;1754;p89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55" name="Google Shape;1755;p89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89"/>
          <p:cNvSpPr/>
          <p:nvPr/>
        </p:nvSpPr>
        <p:spPr>
          <a:xfrm rot="10800000">
            <a:off x="7599525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89"/>
          <p:cNvSpPr/>
          <p:nvPr/>
        </p:nvSpPr>
        <p:spPr>
          <a:xfrm>
            <a:off x="8424000" y="306905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90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1760" name="Google Shape;1760;p90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1761" name="Google Shape;1761;p90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2" name="Google Shape;1762;p90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3" name="Google Shape;1763;p90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4" name="Google Shape;1764;p90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5" name="Google Shape;1765;p90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90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7" name="Google Shape;1767;p90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90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9" name="Google Shape;1769;p90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0" name="Google Shape;1770;p90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90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90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90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4" name="Google Shape;1774;p90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5" name="Google Shape;1775;p90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90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90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90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90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80" name="Google Shape;1780;p90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1781" name="Google Shape;1781;p90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2" name="Google Shape;1782;p90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3" name="Google Shape;1783;p90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4" name="Google Shape;1784;p90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5" name="Google Shape;1785;p90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90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7" name="Google Shape;1787;p90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90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9" name="Google Shape;1789;p90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0" name="Google Shape;1790;p90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1" name="Google Shape;1791;p90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2" name="Google Shape;1792;p90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90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4" name="Google Shape;1794;p90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5" name="Google Shape;1795;p90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6" name="Google Shape;1796;p90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7" name="Google Shape;1797;p90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8" name="Google Shape;1798;p90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9" name="Google Shape;1799;p90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0" name="Google Shape;1800;p90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1" name="Google Shape;1801;p90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2" name="Google Shape;1802;p90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3" name="Google Shape;1803;p90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4" name="Google Shape;1804;p90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5" name="Google Shape;1805;p90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6" name="Google Shape;1806;p90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7" name="Google Shape;1807;p90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8" name="Google Shape;1808;p90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9" name="Google Shape;1809;p90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0" name="Google Shape;1810;p90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1" name="Google Shape;1811;p90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2" name="Google Shape;1812;p90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3" name="Google Shape;1813;p90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14" name="Google Shape;1814;p90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90"/>
          <p:cNvSpPr/>
          <p:nvPr/>
        </p:nvSpPr>
        <p:spPr>
          <a:xfrm flipH="1">
            <a:off x="713225" y="43738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90"/>
          <p:cNvSpPr/>
          <p:nvPr/>
        </p:nvSpPr>
        <p:spPr>
          <a:xfrm flipH="1">
            <a:off x="2260925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60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205" name="Google Shape;205;p60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206" name="Google Shape;206;p60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60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60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60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60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" name="Google Shape;211;p60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" name="Google Shape;212;p60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60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" name="Google Shape;214;p60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" name="Google Shape;215;p60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60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60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60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60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60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60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60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60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60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60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226" name="Google Shape;226;p60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60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60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60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60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60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60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60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60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60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60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60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60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60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60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60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60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60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60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60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60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60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60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60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60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60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60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60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60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60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60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60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60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59" name="Google Shape;259;p60"/>
          <p:cNvSpPr/>
          <p:nvPr/>
        </p:nvSpPr>
        <p:spPr>
          <a:xfrm>
            <a:off x="816425" y="769250"/>
            <a:ext cx="7511100" cy="3605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0"/>
          <p:cNvSpPr/>
          <p:nvPr/>
        </p:nvSpPr>
        <p:spPr>
          <a:xfrm>
            <a:off x="744975" y="-621800"/>
            <a:ext cx="1161300" cy="1161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0"/>
          <p:cNvSpPr txBox="1"/>
          <p:nvPr>
            <p:ph type="title"/>
          </p:nvPr>
        </p:nvSpPr>
        <p:spPr>
          <a:xfrm>
            <a:off x="1610275" y="1657725"/>
            <a:ext cx="44829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60"/>
          <p:cNvSpPr txBox="1"/>
          <p:nvPr>
            <p:ph idx="1" type="subTitle"/>
          </p:nvPr>
        </p:nvSpPr>
        <p:spPr>
          <a:xfrm>
            <a:off x="1610275" y="2814675"/>
            <a:ext cx="448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0"/>
          <p:cNvSpPr/>
          <p:nvPr/>
        </p:nvSpPr>
        <p:spPr>
          <a:xfrm flipH="1" rot="-5400000">
            <a:off x="8196926" y="18910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0"/>
          <p:cNvSpPr/>
          <p:nvPr/>
        </p:nvSpPr>
        <p:spPr>
          <a:xfrm>
            <a:off x="6616950" y="43738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61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267" name="Google Shape;267;p61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268" name="Google Shape;268;p61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61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61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61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61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61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61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61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61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61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61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61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61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61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61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61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4" name="Google Shape;284;p61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5" name="Google Shape;285;p61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61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7" name="Google Shape;287;p61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288" name="Google Shape;288;p61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61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61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61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61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61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61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61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61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61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61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61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61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61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61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61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61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61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61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61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61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61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61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61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61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61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61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61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61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61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61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61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61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21" name="Google Shape;321;p61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1"/>
          <p:cNvSpPr txBox="1"/>
          <p:nvPr>
            <p:ph type="title"/>
          </p:nvPr>
        </p:nvSpPr>
        <p:spPr>
          <a:xfrm>
            <a:off x="1007825" y="2079575"/>
            <a:ext cx="55926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Google Shape;323;p61"/>
          <p:cNvSpPr txBox="1"/>
          <p:nvPr>
            <p:ph idx="2" type="title"/>
          </p:nvPr>
        </p:nvSpPr>
        <p:spPr>
          <a:xfrm>
            <a:off x="1007825" y="1012925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idx="1" type="subTitle"/>
          </p:nvPr>
        </p:nvSpPr>
        <p:spPr>
          <a:xfrm>
            <a:off x="1007825" y="3741725"/>
            <a:ext cx="5592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62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327" name="Google Shape;327;p62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328" name="Google Shape;328;p62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62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62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62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62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62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62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62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62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62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62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62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62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62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62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62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62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62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62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7" name="Google Shape;347;p62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348" name="Google Shape;348;p62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62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62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62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62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62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62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62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62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62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62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62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62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62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62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62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62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62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62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62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62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62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62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62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62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62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62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62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62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62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62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62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62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81" name="Google Shape;381;p62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3" name="Google Shape;383;p62"/>
          <p:cNvSpPr txBox="1"/>
          <p:nvPr>
            <p:ph idx="1" type="subTitle"/>
          </p:nvPr>
        </p:nvSpPr>
        <p:spPr>
          <a:xfrm>
            <a:off x="4832081" y="1667625"/>
            <a:ext cx="32541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2"/>
          <p:cNvSpPr txBox="1"/>
          <p:nvPr>
            <p:ph idx="2" type="subTitle"/>
          </p:nvPr>
        </p:nvSpPr>
        <p:spPr>
          <a:xfrm>
            <a:off x="1057900" y="1667625"/>
            <a:ext cx="32541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62"/>
          <p:cNvSpPr/>
          <p:nvPr/>
        </p:nvSpPr>
        <p:spPr>
          <a:xfrm flipH="1">
            <a:off x="636125" y="46040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63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388" name="Google Shape;388;p63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389" name="Google Shape;389;p63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63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63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63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63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63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63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63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63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63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63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63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63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63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63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63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63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63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63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08" name="Google Shape;408;p63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409" name="Google Shape;409;p63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63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63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63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63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63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63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63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63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63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63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63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63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2" name="Google Shape;422;p63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3" name="Google Shape;423;p63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4" name="Google Shape;424;p63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5" name="Google Shape;425;p63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63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63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63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63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63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63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63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63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63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5" name="Google Shape;435;p63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6" name="Google Shape;436;p63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7" name="Google Shape;437;p63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63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63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63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63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42" name="Google Shape;442;p63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3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4" name="Google Shape;444;p63"/>
          <p:cNvSpPr txBox="1"/>
          <p:nvPr>
            <p:ph idx="1" type="subTitle"/>
          </p:nvPr>
        </p:nvSpPr>
        <p:spPr>
          <a:xfrm>
            <a:off x="872400" y="17003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5" name="Google Shape;445;p63"/>
          <p:cNvSpPr/>
          <p:nvPr/>
        </p:nvSpPr>
        <p:spPr>
          <a:xfrm>
            <a:off x="417300" y="437645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/>
          <p:nvPr/>
        </p:nvSpPr>
        <p:spPr>
          <a:xfrm>
            <a:off x="7884475" y="3864900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3"/>
          <p:cNvSpPr/>
          <p:nvPr/>
        </p:nvSpPr>
        <p:spPr>
          <a:xfrm rot="10800000">
            <a:off x="7487850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64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450" name="Google Shape;450;p64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451" name="Google Shape;451;p64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64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64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64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64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64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64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64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64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64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64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64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3" name="Google Shape;463;p64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4" name="Google Shape;464;p64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5" name="Google Shape;465;p64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6" name="Google Shape;466;p64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7" name="Google Shape;467;p64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p64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9" name="Google Shape;469;p64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70" name="Google Shape;470;p64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471" name="Google Shape;471;p64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64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64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64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64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64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64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64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64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64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64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64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3" name="Google Shape;483;p64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4" name="Google Shape;484;p64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5" name="Google Shape;485;p64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6" name="Google Shape;486;p64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p64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8" name="Google Shape;488;p64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9" name="Google Shape;489;p64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0" name="Google Shape;490;p64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1" name="Google Shape;491;p64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64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64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64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64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64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64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64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64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64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64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64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64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04" name="Google Shape;504;p64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6" name="Google Shape;506;p64"/>
          <p:cNvSpPr txBox="1"/>
          <p:nvPr>
            <p:ph idx="1" type="subTitle"/>
          </p:nvPr>
        </p:nvSpPr>
        <p:spPr>
          <a:xfrm>
            <a:off x="4062186" y="2482230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64"/>
          <p:cNvSpPr txBox="1"/>
          <p:nvPr>
            <p:ph idx="2" type="subTitle"/>
          </p:nvPr>
        </p:nvSpPr>
        <p:spPr>
          <a:xfrm>
            <a:off x="720011" y="2482230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64"/>
          <p:cNvSpPr txBox="1"/>
          <p:nvPr>
            <p:ph idx="3" type="subTitle"/>
          </p:nvPr>
        </p:nvSpPr>
        <p:spPr>
          <a:xfrm>
            <a:off x="720011" y="19434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09" name="Google Shape;509;p64"/>
          <p:cNvSpPr txBox="1"/>
          <p:nvPr>
            <p:ph idx="4" type="subTitle"/>
          </p:nvPr>
        </p:nvSpPr>
        <p:spPr>
          <a:xfrm>
            <a:off x="4062189" y="19434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10" name="Google Shape;510;p64"/>
          <p:cNvSpPr/>
          <p:nvPr/>
        </p:nvSpPr>
        <p:spPr>
          <a:xfrm flipH="1">
            <a:off x="6527475" y="46040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65"/>
          <p:cNvGrpSpPr/>
          <p:nvPr/>
        </p:nvGrpSpPr>
        <p:grpSpPr>
          <a:xfrm>
            <a:off x="3300" y="4975"/>
            <a:ext cx="9137400" cy="5143399"/>
            <a:chOff x="3300" y="4975"/>
            <a:chExt cx="9137400" cy="5143399"/>
          </a:xfrm>
        </p:grpSpPr>
        <p:grpSp>
          <p:nvGrpSpPr>
            <p:cNvPr id="513" name="Google Shape;513;p65"/>
            <p:cNvGrpSpPr/>
            <p:nvPr/>
          </p:nvGrpSpPr>
          <p:grpSpPr>
            <a:xfrm>
              <a:off x="3300" y="256486"/>
              <a:ext cx="9137400" cy="4629803"/>
              <a:chOff x="3300" y="256486"/>
              <a:chExt cx="9137400" cy="4629803"/>
            </a:xfrm>
          </p:grpSpPr>
          <p:cxnSp>
            <p:nvCxnSpPr>
              <p:cNvPr id="514" name="Google Shape;514;p65"/>
              <p:cNvCxnSpPr/>
              <p:nvPr/>
            </p:nvCxnSpPr>
            <p:spPr>
              <a:xfrm>
                <a:off x="3300" y="25648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65"/>
              <p:cNvCxnSpPr/>
              <p:nvPr/>
            </p:nvCxnSpPr>
            <p:spPr>
              <a:xfrm>
                <a:off x="3300" y="51369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65"/>
              <p:cNvCxnSpPr/>
              <p:nvPr/>
            </p:nvCxnSpPr>
            <p:spPr>
              <a:xfrm>
                <a:off x="3300" y="77090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65"/>
              <p:cNvCxnSpPr/>
              <p:nvPr/>
            </p:nvCxnSpPr>
            <p:spPr>
              <a:xfrm>
                <a:off x="3300" y="102812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65"/>
              <p:cNvCxnSpPr/>
              <p:nvPr/>
            </p:nvCxnSpPr>
            <p:spPr>
              <a:xfrm>
                <a:off x="3300" y="128533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65"/>
              <p:cNvCxnSpPr/>
              <p:nvPr/>
            </p:nvCxnSpPr>
            <p:spPr>
              <a:xfrm>
                <a:off x="3300" y="1542543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65"/>
              <p:cNvCxnSpPr/>
              <p:nvPr/>
            </p:nvCxnSpPr>
            <p:spPr>
              <a:xfrm>
                <a:off x="3300" y="179975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65"/>
              <p:cNvCxnSpPr/>
              <p:nvPr/>
            </p:nvCxnSpPr>
            <p:spPr>
              <a:xfrm>
                <a:off x="3300" y="205696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65"/>
              <p:cNvCxnSpPr/>
              <p:nvPr/>
            </p:nvCxnSpPr>
            <p:spPr>
              <a:xfrm>
                <a:off x="3300" y="231417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65"/>
              <p:cNvCxnSpPr/>
              <p:nvPr/>
            </p:nvCxnSpPr>
            <p:spPr>
              <a:xfrm>
                <a:off x="3300" y="257138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65"/>
              <p:cNvCxnSpPr/>
              <p:nvPr/>
            </p:nvCxnSpPr>
            <p:spPr>
              <a:xfrm>
                <a:off x="3300" y="282859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65"/>
              <p:cNvCxnSpPr/>
              <p:nvPr/>
            </p:nvCxnSpPr>
            <p:spPr>
              <a:xfrm>
                <a:off x="3300" y="3085810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65"/>
              <p:cNvCxnSpPr/>
              <p:nvPr/>
            </p:nvCxnSpPr>
            <p:spPr>
              <a:xfrm>
                <a:off x="3300" y="3343021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65"/>
              <p:cNvCxnSpPr/>
              <p:nvPr/>
            </p:nvCxnSpPr>
            <p:spPr>
              <a:xfrm>
                <a:off x="3300" y="3600232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65"/>
              <p:cNvCxnSpPr/>
              <p:nvPr/>
            </p:nvCxnSpPr>
            <p:spPr>
              <a:xfrm>
                <a:off x="3300" y="3857444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65"/>
              <p:cNvCxnSpPr/>
              <p:nvPr/>
            </p:nvCxnSpPr>
            <p:spPr>
              <a:xfrm>
                <a:off x="3300" y="4114655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65"/>
              <p:cNvCxnSpPr/>
              <p:nvPr/>
            </p:nvCxnSpPr>
            <p:spPr>
              <a:xfrm>
                <a:off x="3300" y="4371866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65"/>
              <p:cNvCxnSpPr/>
              <p:nvPr/>
            </p:nvCxnSpPr>
            <p:spPr>
              <a:xfrm>
                <a:off x="3300" y="4629078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65"/>
              <p:cNvCxnSpPr/>
              <p:nvPr/>
            </p:nvCxnSpPr>
            <p:spPr>
              <a:xfrm>
                <a:off x="3300" y="4886289"/>
                <a:ext cx="913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3" name="Google Shape;533;p65"/>
            <p:cNvGrpSpPr/>
            <p:nvPr/>
          </p:nvGrpSpPr>
          <p:grpSpPr>
            <a:xfrm>
              <a:off x="272000" y="4975"/>
              <a:ext cx="8600000" cy="5143399"/>
              <a:chOff x="272000" y="4975"/>
              <a:chExt cx="8600000" cy="5180700"/>
            </a:xfrm>
          </p:grpSpPr>
          <p:cxnSp>
            <p:nvCxnSpPr>
              <p:cNvPr id="534" name="Google Shape;534;p65"/>
              <p:cNvCxnSpPr/>
              <p:nvPr/>
            </p:nvCxnSpPr>
            <p:spPr>
              <a:xfrm>
                <a:off x="2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65"/>
              <p:cNvCxnSpPr/>
              <p:nvPr/>
            </p:nvCxnSpPr>
            <p:spPr>
              <a:xfrm>
                <a:off x="5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65"/>
              <p:cNvCxnSpPr/>
              <p:nvPr/>
            </p:nvCxnSpPr>
            <p:spPr>
              <a:xfrm>
                <a:off x="8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65"/>
              <p:cNvCxnSpPr/>
              <p:nvPr/>
            </p:nvCxnSpPr>
            <p:spPr>
              <a:xfrm>
                <a:off x="10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65"/>
              <p:cNvCxnSpPr/>
              <p:nvPr/>
            </p:nvCxnSpPr>
            <p:spPr>
              <a:xfrm>
                <a:off x="13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65"/>
              <p:cNvCxnSpPr/>
              <p:nvPr/>
            </p:nvCxnSpPr>
            <p:spPr>
              <a:xfrm>
                <a:off x="16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65"/>
              <p:cNvCxnSpPr/>
              <p:nvPr/>
            </p:nvCxnSpPr>
            <p:spPr>
              <a:xfrm>
                <a:off x="18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65"/>
              <p:cNvCxnSpPr/>
              <p:nvPr/>
            </p:nvCxnSpPr>
            <p:spPr>
              <a:xfrm>
                <a:off x="21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65"/>
              <p:cNvCxnSpPr/>
              <p:nvPr/>
            </p:nvCxnSpPr>
            <p:spPr>
              <a:xfrm>
                <a:off x="24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65"/>
              <p:cNvCxnSpPr/>
              <p:nvPr/>
            </p:nvCxnSpPr>
            <p:spPr>
              <a:xfrm>
                <a:off x="26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65"/>
              <p:cNvCxnSpPr/>
              <p:nvPr/>
            </p:nvCxnSpPr>
            <p:spPr>
              <a:xfrm>
                <a:off x="29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65"/>
              <p:cNvCxnSpPr/>
              <p:nvPr/>
            </p:nvCxnSpPr>
            <p:spPr>
              <a:xfrm>
                <a:off x="32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65"/>
              <p:cNvCxnSpPr/>
              <p:nvPr/>
            </p:nvCxnSpPr>
            <p:spPr>
              <a:xfrm>
                <a:off x="34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65"/>
              <p:cNvCxnSpPr/>
              <p:nvPr/>
            </p:nvCxnSpPr>
            <p:spPr>
              <a:xfrm>
                <a:off x="37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65"/>
              <p:cNvCxnSpPr/>
              <p:nvPr/>
            </p:nvCxnSpPr>
            <p:spPr>
              <a:xfrm>
                <a:off x="40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65"/>
              <p:cNvCxnSpPr/>
              <p:nvPr/>
            </p:nvCxnSpPr>
            <p:spPr>
              <a:xfrm>
                <a:off x="43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65"/>
              <p:cNvCxnSpPr/>
              <p:nvPr/>
            </p:nvCxnSpPr>
            <p:spPr>
              <a:xfrm>
                <a:off x="45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65"/>
              <p:cNvCxnSpPr/>
              <p:nvPr/>
            </p:nvCxnSpPr>
            <p:spPr>
              <a:xfrm>
                <a:off x="484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65"/>
              <p:cNvCxnSpPr/>
              <p:nvPr/>
            </p:nvCxnSpPr>
            <p:spPr>
              <a:xfrm>
                <a:off x="510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65"/>
              <p:cNvCxnSpPr/>
              <p:nvPr/>
            </p:nvCxnSpPr>
            <p:spPr>
              <a:xfrm>
                <a:off x="537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65"/>
              <p:cNvCxnSpPr/>
              <p:nvPr/>
            </p:nvCxnSpPr>
            <p:spPr>
              <a:xfrm>
                <a:off x="564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65"/>
              <p:cNvCxnSpPr/>
              <p:nvPr/>
            </p:nvCxnSpPr>
            <p:spPr>
              <a:xfrm>
                <a:off x="591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65"/>
              <p:cNvCxnSpPr/>
              <p:nvPr/>
            </p:nvCxnSpPr>
            <p:spPr>
              <a:xfrm>
                <a:off x="618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65"/>
              <p:cNvCxnSpPr/>
              <p:nvPr/>
            </p:nvCxnSpPr>
            <p:spPr>
              <a:xfrm>
                <a:off x="645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65"/>
              <p:cNvCxnSpPr/>
              <p:nvPr/>
            </p:nvCxnSpPr>
            <p:spPr>
              <a:xfrm>
                <a:off x="672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65"/>
              <p:cNvCxnSpPr/>
              <p:nvPr/>
            </p:nvCxnSpPr>
            <p:spPr>
              <a:xfrm>
                <a:off x="6990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65"/>
              <p:cNvCxnSpPr/>
              <p:nvPr/>
            </p:nvCxnSpPr>
            <p:spPr>
              <a:xfrm>
                <a:off x="7259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65"/>
              <p:cNvCxnSpPr/>
              <p:nvPr/>
            </p:nvCxnSpPr>
            <p:spPr>
              <a:xfrm>
                <a:off x="7528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5"/>
              <p:cNvCxnSpPr/>
              <p:nvPr/>
            </p:nvCxnSpPr>
            <p:spPr>
              <a:xfrm>
                <a:off x="7797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5"/>
              <p:cNvCxnSpPr/>
              <p:nvPr/>
            </p:nvCxnSpPr>
            <p:spPr>
              <a:xfrm>
                <a:off x="80657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5"/>
              <p:cNvCxnSpPr/>
              <p:nvPr/>
            </p:nvCxnSpPr>
            <p:spPr>
              <a:xfrm>
                <a:off x="83345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5"/>
              <p:cNvCxnSpPr/>
              <p:nvPr/>
            </p:nvCxnSpPr>
            <p:spPr>
              <a:xfrm>
                <a:off x="860325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65"/>
              <p:cNvCxnSpPr/>
              <p:nvPr/>
            </p:nvCxnSpPr>
            <p:spPr>
              <a:xfrm>
                <a:off x="8872000" y="4975"/>
                <a:ext cx="0" cy="518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67" name="Google Shape;567;p65"/>
          <p:cNvSpPr/>
          <p:nvPr/>
        </p:nvSpPr>
        <p:spPr>
          <a:xfrm>
            <a:off x="539400" y="517075"/>
            <a:ext cx="8065200" cy="41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" type="subTitle"/>
          </p:nvPr>
        </p:nvSpPr>
        <p:spPr>
          <a:xfrm>
            <a:off x="4504919" y="1844699"/>
            <a:ext cx="33573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65"/>
          <p:cNvSpPr txBox="1"/>
          <p:nvPr>
            <p:ph idx="2" type="subTitle"/>
          </p:nvPr>
        </p:nvSpPr>
        <p:spPr>
          <a:xfrm>
            <a:off x="720000" y="1844699"/>
            <a:ext cx="33573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3" type="subTitle"/>
          </p:nvPr>
        </p:nvSpPr>
        <p:spPr>
          <a:xfrm>
            <a:off x="720000" y="1306994"/>
            <a:ext cx="3357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72" name="Google Shape;572;p65"/>
          <p:cNvSpPr txBox="1"/>
          <p:nvPr>
            <p:ph idx="4" type="subTitle"/>
          </p:nvPr>
        </p:nvSpPr>
        <p:spPr>
          <a:xfrm>
            <a:off x="4504920" y="1306994"/>
            <a:ext cx="3357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73" name="Google Shape;573;p65"/>
          <p:cNvSpPr/>
          <p:nvPr/>
        </p:nvSpPr>
        <p:spPr>
          <a:xfrm rot="-5400000">
            <a:off x="8604325" y="113165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i="0" sz="35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2.jpg"/><Relationship Id="rId6" Type="http://schemas.openxmlformats.org/officeDocument/2006/relationships/image" Target="../media/image10.jpg"/><Relationship Id="rId7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8.jp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0.jp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18.jpg"/><Relationship Id="rId6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"/>
          <p:cNvSpPr txBox="1"/>
          <p:nvPr>
            <p:ph type="ctrTitle"/>
          </p:nvPr>
        </p:nvSpPr>
        <p:spPr>
          <a:xfrm>
            <a:off x="713225" y="1327025"/>
            <a:ext cx="67524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200"/>
              <a:t>Design Thinking</a:t>
            </a:r>
            <a:r>
              <a:rPr lang="en" sz="2200"/>
              <a:t>: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5200">
                <a:solidFill>
                  <a:srgbClr val="9AA6FF"/>
                </a:solidFill>
              </a:rPr>
              <a:t>Clínica Veterinária</a:t>
            </a:r>
            <a:endParaRPr sz="5200">
              <a:solidFill>
                <a:srgbClr val="9AA6FF"/>
              </a:solidFill>
            </a:endParaRPr>
          </a:p>
        </p:txBody>
      </p:sp>
      <p:sp>
        <p:nvSpPr>
          <p:cNvPr id="1822" name="Google Shape;1822;p1"/>
          <p:cNvSpPr txBox="1"/>
          <p:nvPr>
            <p:ph idx="1" type="subTitle"/>
          </p:nvPr>
        </p:nvSpPr>
        <p:spPr>
          <a:xfrm>
            <a:off x="5946125" y="2827825"/>
            <a:ext cx="24846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Amanda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Beatriz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Bernardo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Carlos</a:t>
            </a:r>
            <a:br>
              <a:rPr lang="en"/>
            </a:br>
            <a:r>
              <a:rPr lang="en"/>
              <a:t>Giovanna</a:t>
            </a:r>
            <a:endParaRPr/>
          </a:p>
        </p:txBody>
      </p:sp>
      <p:sp>
        <p:nvSpPr>
          <p:cNvPr id="1823" name="Google Shape;1823;p1"/>
          <p:cNvSpPr/>
          <p:nvPr/>
        </p:nvSpPr>
        <p:spPr>
          <a:xfrm flipH="1" rot="-5400000">
            <a:off x="8196926" y="18910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4" name="Google Shape;1824;p1"/>
          <p:cNvCxnSpPr/>
          <p:nvPr/>
        </p:nvCxnSpPr>
        <p:spPr>
          <a:xfrm>
            <a:off x="812425" y="2562625"/>
            <a:ext cx="1547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5" name="Google Shape;1825;p1"/>
          <p:cNvSpPr/>
          <p:nvPr/>
        </p:nvSpPr>
        <p:spPr>
          <a:xfrm>
            <a:off x="713225" y="4373825"/>
            <a:ext cx="1547700" cy="1547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"/>
          <p:cNvSpPr/>
          <p:nvPr/>
        </p:nvSpPr>
        <p:spPr>
          <a:xfrm>
            <a:off x="20719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e3fdcf0dee_0_28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903" name="Google Shape;1903;g1e3fdcf0dee_0_28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4" name="Google Shape;1904;g1e3fdcf0dee_0_28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1e3fdcf0dee_0_28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6" name="Google Shape;1906;g1e3fdcf0de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g1e3fdcf0de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g1e3fdcf0dee_0_28"/>
          <p:cNvPicPr preferRelativeResize="0"/>
          <p:nvPr/>
        </p:nvPicPr>
        <p:blipFill rotWithShape="1">
          <a:blip r:embed="rId5">
            <a:alphaModFix/>
          </a:blip>
          <a:srcRect b="-34109" l="139430" r="-139430" t="34110"/>
          <a:stretch/>
        </p:blipFill>
        <p:spPr>
          <a:xfrm>
            <a:off x="4577025" y="1478400"/>
            <a:ext cx="3340101" cy="2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g1e3fdcf0dee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50" y="1478400"/>
            <a:ext cx="3206600" cy="26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g1e3fdcf0dee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025" y="1478400"/>
            <a:ext cx="3340100" cy="268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e3fdcf0dee_0_37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916" name="Google Shape;1916;g1e3fdcf0dee_0_37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7" name="Google Shape;1917;g1e3fdcf0dee_0_37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1e3fdcf0dee_0_37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9" name="Google Shape;1919;g1e3fdcf0de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g1e3fdcf0dee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g1e3fdcf0dee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025" y="1478400"/>
            <a:ext cx="3340101" cy="26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g1e3fdcf0dee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025" y="1478400"/>
            <a:ext cx="3340101" cy="2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g1e3fdcf0dee_0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6050" y="1478400"/>
            <a:ext cx="3340101" cy="26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e3fdcf0dee_0_46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929" name="Google Shape;1929;g1e3fdcf0dee_0_46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0" name="Google Shape;1930;g1e3fdcf0dee_0_46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1e3fdcf0dee_0_46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2" name="Google Shape;1932;g1e3fdcf0dee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g1e3fdcf0dee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g1e3fdcf0dee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025" y="1478400"/>
            <a:ext cx="3340100" cy="2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g1e3fdcf0dee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50" y="1478400"/>
            <a:ext cx="3206599" cy="26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e3fdcf0dee_0_66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941" name="Google Shape;1941;g1e3fdcf0dee_0_66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2" name="Google Shape;1942;g1e3fdcf0dee_0_66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g1e3fdcf0dee_0_66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4" name="Google Shape;1944;g1e3fdcf0d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g1e3fdcf0de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g1e3fdcf0dee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50" y="1478400"/>
            <a:ext cx="3206599" cy="2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g1e3fdcf0dee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025" y="1478400"/>
            <a:ext cx="3340100" cy="27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e3fdcf0dee_0_95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953" name="Google Shape;1953;g1e3fdcf0dee_0_95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4" name="Google Shape;1954;g1e3fdcf0dee_0_95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g1e3fdcf0dee_0_95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6" name="Google Shape;1956;g1e3fdcf0de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g1e3fdcf0dee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g1e3fdcf0dee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50" y="1478400"/>
            <a:ext cx="3206599" cy="270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g1e3fdcf0dee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8800" y="1461350"/>
            <a:ext cx="3370800" cy="27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e3e01d6288_8_30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1965" name="Google Shape;1965;g1e3e01d6288_8_30"/>
          <p:cNvSpPr/>
          <p:nvPr/>
        </p:nvSpPr>
        <p:spPr>
          <a:xfrm>
            <a:off x="68436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e3e01d6288_6_1"/>
          <p:cNvSpPr/>
          <p:nvPr/>
        </p:nvSpPr>
        <p:spPr>
          <a:xfrm>
            <a:off x="815864" y="3820675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1e3e01d6288_6_1"/>
          <p:cNvSpPr/>
          <p:nvPr/>
        </p:nvSpPr>
        <p:spPr>
          <a:xfrm>
            <a:off x="815564" y="2294725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e3e01d6288_6_1"/>
          <p:cNvSpPr/>
          <p:nvPr/>
        </p:nvSpPr>
        <p:spPr>
          <a:xfrm>
            <a:off x="815239" y="1531740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e3e01d6288_6_1"/>
          <p:cNvSpPr/>
          <p:nvPr/>
        </p:nvSpPr>
        <p:spPr>
          <a:xfrm>
            <a:off x="815564" y="768775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g1e3e01d6288_6_1"/>
          <p:cNvSpPr txBox="1"/>
          <p:nvPr/>
        </p:nvSpPr>
        <p:spPr>
          <a:xfrm>
            <a:off x="4184836" y="804900"/>
            <a:ext cx="4143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Página inicial, com informações de como é a clínica e como ela funciona.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5" name="Google Shape;1975;g1e3e01d6288_6_1"/>
          <p:cNvSpPr txBox="1"/>
          <p:nvPr/>
        </p:nvSpPr>
        <p:spPr>
          <a:xfrm>
            <a:off x="4184836" y="2209240"/>
            <a:ext cx="4143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Página contendo produtos de cuidado animal.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6" name="Google Shape;1976;g1e3e01d6288_6_1"/>
          <p:cNvSpPr txBox="1"/>
          <p:nvPr/>
        </p:nvSpPr>
        <p:spPr>
          <a:xfrm>
            <a:off x="4184836" y="2984625"/>
            <a:ext cx="4143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Área do site mostrando dicas de como cuidar do seu animal.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7" name="Google Shape;1977;g1e3e01d6288_6_1"/>
          <p:cNvSpPr txBox="1"/>
          <p:nvPr/>
        </p:nvSpPr>
        <p:spPr>
          <a:xfrm>
            <a:off x="4184836" y="3755275"/>
            <a:ext cx="4143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Aba do site contendo informações para entrar em contato com a clínica, como número de telefone e email.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78" name="Google Shape;1978;g1e3e01d6288_6_1"/>
          <p:cNvCxnSpPr>
            <a:stCxn id="1972" idx="0"/>
            <a:endCxn id="1973" idx="4"/>
          </p:cNvCxnSpPr>
          <p:nvPr/>
        </p:nvCxnSpPr>
        <p:spPr>
          <a:xfrm rot="-5400000">
            <a:off x="1019389" y="1442640"/>
            <a:ext cx="177600" cy="600"/>
          </a:xfrm>
          <a:prstGeom prst="bentConnector3">
            <a:avLst>
              <a:gd fmla="val 5001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9" name="Google Shape;1979;g1e3e01d6288_6_1"/>
          <p:cNvCxnSpPr>
            <a:stCxn id="1971" idx="0"/>
            <a:endCxn id="1972" idx="4"/>
          </p:cNvCxnSpPr>
          <p:nvPr/>
        </p:nvCxnSpPr>
        <p:spPr>
          <a:xfrm rot="-5400000">
            <a:off x="1019714" y="2205625"/>
            <a:ext cx="177600" cy="600"/>
          </a:xfrm>
          <a:prstGeom prst="bentConnector3">
            <a:avLst>
              <a:gd fmla="val 5002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0" name="Google Shape;1980;g1e3e01d6288_6_1"/>
          <p:cNvCxnSpPr>
            <a:stCxn id="1970" idx="0"/>
            <a:endCxn id="1971" idx="4"/>
          </p:cNvCxnSpPr>
          <p:nvPr/>
        </p:nvCxnSpPr>
        <p:spPr>
          <a:xfrm rot="-5400000">
            <a:off x="638564" y="3350125"/>
            <a:ext cx="9405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1" name="Google Shape;1981;g1e3e01d6288_6_1"/>
          <p:cNvSpPr/>
          <p:nvPr/>
        </p:nvSpPr>
        <p:spPr>
          <a:xfrm>
            <a:off x="1679921" y="2339534"/>
            <a:ext cx="301736" cy="274332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g1e3e01d6288_6_1"/>
          <p:cNvSpPr txBox="1"/>
          <p:nvPr/>
        </p:nvSpPr>
        <p:spPr>
          <a:xfrm>
            <a:off x="1594034" y="2341625"/>
            <a:ext cx="259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Produtos</a:t>
            </a:r>
            <a:endParaRPr b="1" i="0" sz="1800" u="none" cap="none" strike="noStrike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83" name="Google Shape;1983;g1e3e01d6288_6_1"/>
          <p:cNvSpPr txBox="1"/>
          <p:nvPr/>
        </p:nvSpPr>
        <p:spPr>
          <a:xfrm>
            <a:off x="1594034" y="1560753"/>
            <a:ext cx="259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Mapa</a:t>
            </a:r>
            <a:endParaRPr b="1" i="0" sz="1800" u="none" cap="none" strike="noStrike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84" name="Google Shape;1984;g1e3e01d6288_6_1"/>
          <p:cNvSpPr txBox="1"/>
          <p:nvPr/>
        </p:nvSpPr>
        <p:spPr>
          <a:xfrm>
            <a:off x="1594034" y="3055125"/>
            <a:ext cx="259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Forúm</a:t>
            </a:r>
            <a:endParaRPr b="1" i="0" sz="1800" u="none" cap="none" strike="noStrike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85" name="Google Shape;1985;g1e3e01d6288_6_1"/>
          <p:cNvSpPr txBox="1"/>
          <p:nvPr/>
        </p:nvSpPr>
        <p:spPr>
          <a:xfrm>
            <a:off x="1594034" y="3833875"/>
            <a:ext cx="259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Contatos</a:t>
            </a:r>
            <a:endParaRPr b="1" i="0" sz="1800" u="none" cap="none" strike="noStrike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86" name="Google Shape;1986;g1e3e01d6288_6_1"/>
          <p:cNvSpPr/>
          <p:nvPr/>
        </p:nvSpPr>
        <p:spPr>
          <a:xfrm>
            <a:off x="8390225" y="9354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g1e3e01d6288_6_1"/>
          <p:cNvSpPr/>
          <p:nvPr/>
        </p:nvSpPr>
        <p:spPr>
          <a:xfrm rot="10800000">
            <a:off x="264900" y="-547700"/>
            <a:ext cx="1087200" cy="10872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g1e3e01d6288_6_1"/>
          <p:cNvSpPr/>
          <p:nvPr/>
        </p:nvSpPr>
        <p:spPr>
          <a:xfrm>
            <a:off x="815239" y="3057700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e3e01d6288_6_1"/>
          <p:cNvSpPr txBox="1"/>
          <p:nvPr/>
        </p:nvSpPr>
        <p:spPr>
          <a:xfrm>
            <a:off x="1532534" y="781975"/>
            <a:ext cx="259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Página inicial</a:t>
            </a:r>
            <a:endParaRPr b="1" i="0" sz="1800" u="none" cap="none" strike="noStrike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90" name="Google Shape;1990;g1e3e01d6288_6_1"/>
          <p:cNvSpPr txBox="1"/>
          <p:nvPr/>
        </p:nvSpPr>
        <p:spPr>
          <a:xfrm>
            <a:off x="4184836" y="1466350"/>
            <a:ext cx="4143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Uma página com um mapa mostrando clínicas próximas do usuário.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91" name="Google Shape;1991;g1e3e01d6288_6_1"/>
          <p:cNvSpPr txBox="1"/>
          <p:nvPr>
            <p:ph idx="4294967295" type="title"/>
          </p:nvPr>
        </p:nvSpPr>
        <p:spPr>
          <a:xfrm>
            <a:off x="923575" y="811825"/>
            <a:ext cx="370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2" name="Google Shape;1992;g1e3e01d6288_6_1"/>
          <p:cNvSpPr txBox="1"/>
          <p:nvPr>
            <p:ph idx="4294967295" type="title"/>
          </p:nvPr>
        </p:nvSpPr>
        <p:spPr>
          <a:xfrm>
            <a:off x="923575" y="1600638"/>
            <a:ext cx="370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93" name="Google Shape;1993;g1e3e01d6288_6_1"/>
          <p:cNvSpPr txBox="1"/>
          <p:nvPr>
            <p:ph idx="4294967295" type="title"/>
          </p:nvPr>
        </p:nvSpPr>
        <p:spPr>
          <a:xfrm>
            <a:off x="922650" y="2363650"/>
            <a:ext cx="370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94" name="Google Shape;1994;g1e3e01d6288_6_1"/>
          <p:cNvSpPr txBox="1"/>
          <p:nvPr>
            <p:ph idx="4294967295" type="title"/>
          </p:nvPr>
        </p:nvSpPr>
        <p:spPr>
          <a:xfrm>
            <a:off x="922650" y="3126550"/>
            <a:ext cx="370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995" name="Google Shape;1995;g1e3e01d6288_6_1"/>
          <p:cNvSpPr txBox="1"/>
          <p:nvPr>
            <p:ph idx="4294967295" type="title"/>
          </p:nvPr>
        </p:nvSpPr>
        <p:spPr>
          <a:xfrm>
            <a:off x="923575" y="3889600"/>
            <a:ext cx="370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"/>
          <p:cNvSpPr txBox="1"/>
          <p:nvPr>
            <p:ph type="title"/>
          </p:nvPr>
        </p:nvSpPr>
        <p:spPr>
          <a:xfrm>
            <a:off x="720000" y="40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2001" name="Google Shape;2001;p3"/>
          <p:cNvSpPr txBox="1"/>
          <p:nvPr>
            <p:ph idx="7" type="title"/>
          </p:nvPr>
        </p:nvSpPr>
        <p:spPr>
          <a:xfrm>
            <a:off x="925200" y="973549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02" name="Google Shape;2002;p3"/>
          <p:cNvPicPr preferRelativeResize="0"/>
          <p:nvPr/>
        </p:nvPicPr>
        <p:blipFill rotWithShape="1">
          <a:blip r:embed="rId3">
            <a:alphaModFix/>
          </a:blip>
          <a:srcRect b="2296" l="0" r="0" t="0"/>
          <a:stretch/>
        </p:blipFill>
        <p:spPr>
          <a:xfrm>
            <a:off x="1851675" y="973550"/>
            <a:ext cx="4968402" cy="360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3"/>
          <p:cNvSpPr txBox="1"/>
          <p:nvPr/>
        </p:nvSpPr>
        <p:spPr>
          <a:xfrm>
            <a:off x="2098500" y="3294475"/>
            <a:ext cx="4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04" name="Google Shape;20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675" y="973550"/>
            <a:ext cx="4968400" cy="36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1e3e01d6288_8_1"/>
          <p:cNvSpPr txBox="1"/>
          <p:nvPr>
            <p:ph type="title"/>
          </p:nvPr>
        </p:nvSpPr>
        <p:spPr>
          <a:xfrm>
            <a:off x="720000" y="40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2010" name="Google Shape;2010;g1e3e01d6288_8_1"/>
          <p:cNvSpPr txBox="1"/>
          <p:nvPr>
            <p:ph idx="9" type="title"/>
          </p:nvPr>
        </p:nvSpPr>
        <p:spPr>
          <a:xfrm>
            <a:off x="1983525" y="1191574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1" name="Google Shape;2011;g1e3e01d6288_8_1"/>
          <p:cNvSpPr txBox="1"/>
          <p:nvPr>
            <p:ph idx="14" type="title"/>
          </p:nvPr>
        </p:nvSpPr>
        <p:spPr>
          <a:xfrm>
            <a:off x="6032484" y="1191574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012" name="Google Shape;2012;g1e3e01d6288_8_1"/>
          <p:cNvPicPr preferRelativeResize="0"/>
          <p:nvPr/>
        </p:nvPicPr>
        <p:blipFill rotWithShape="1">
          <a:blip r:embed="rId3">
            <a:alphaModFix/>
          </a:blip>
          <a:srcRect b="0" l="1540" r="1550" t="0"/>
          <a:stretch/>
        </p:blipFill>
        <p:spPr>
          <a:xfrm>
            <a:off x="720002" y="1568623"/>
            <a:ext cx="3655050" cy="27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g1e3e01d6288_8_1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4768952" y="1568623"/>
            <a:ext cx="3655050" cy="27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g1e3e01d6288_8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950" y="1568625"/>
            <a:ext cx="3655052" cy="27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g1e3e01d6288_8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1568625"/>
            <a:ext cx="3655052" cy="27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e3e01d6288_8_22"/>
          <p:cNvSpPr txBox="1"/>
          <p:nvPr>
            <p:ph type="title"/>
          </p:nvPr>
        </p:nvSpPr>
        <p:spPr>
          <a:xfrm>
            <a:off x="720000" y="40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2021" name="Google Shape;2021;g1e3e01d6288_8_22"/>
          <p:cNvSpPr txBox="1"/>
          <p:nvPr>
            <p:ph idx="9" type="title"/>
          </p:nvPr>
        </p:nvSpPr>
        <p:spPr>
          <a:xfrm>
            <a:off x="1983525" y="1191574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22" name="Google Shape;2022;g1e3e01d6288_8_22"/>
          <p:cNvSpPr txBox="1"/>
          <p:nvPr>
            <p:ph idx="14" type="title"/>
          </p:nvPr>
        </p:nvSpPr>
        <p:spPr>
          <a:xfrm>
            <a:off x="6032484" y="1191574"/>
            <a:ext cx="1128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023" name="Google Shape;2023;g1e3e01d6288_8_22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720002" y="1568623"/>
            <a:ext cx="3655050" cy="271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g1e3e01d6288_8_22"/>
          <p:cNvPicPr preferRelativeResize="0"/>
          <p:nvPr/>
        </p:nvPicPr>
        <p:blipFill rotWithShape="1">
          <a:blip r:embed="rId4">
            <a:alphaModFix/>
          </a:blip>
          <a:srcRect b="0" l="1671" r="1681" t="0"/>
          <a:stretch/>
        </p:blipFill>
        <p:spPr>
          <a:xfrm>
            <a:off x="4768952" y="1568623"/>
            <a:ext cx="3655050" cy="27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g1e3e01d6288_8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568625"/>
            <a:ext cx="3655050" cy="269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g1e3e01d6288_8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950" y="1568625"/>
            <a:ext cx="3655052" cy="27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que</a:t>
            </a:r>
            <a:r>
              <a:rPr lang="en"/>
              <a:t> é a nossa clínica</a:t>
            </a:r>
            <a:endParaRPr/>
          </a:p>
        </p:txBody>
      </p:sp>
      <p:sp>
        <p:nvSpPr>
          <p:cNvPr id="1832" name="Google Shape;1832;p26"/>
          <p:cNvSpPr txBox="1"/>
          <p:nvPr>
            <p:ph idx="1" type="subTitle"/>
          </p:nvPr>
        </p:nvSpPr>
        <p:spPr>
          <a:xfrm>
            <a:off x="720000" y="1327450"/>
            <a:ext cx="61086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nossa clínica </a:t>
            </a:r>
            <a:r>
              <a:rPr lang="en"/>
              <a:t>veterinária cuida de animais domésticos, disponibilizando serviços de atendimento, e produtos de cuidados pets. É especializada em cuidados de animais com necessidades especiais.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Temos várias formas de contato para agendamento fácil de consultas e outros.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 mapa mostra a localização mais próxima da pessoa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3" name="Google Shape;1833;p26"/>
          <p:cNvSpPr/>
          <p:nvPr/>
        </p:nvSpPr>
        <p:spPr>
          <a:xfrm rot="10800000">
            <a:off x="7736125" y="35891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e3e01d6288_8_42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Design Thinking</a:t>
            </a:r>
            <a:endParaRPr/>
          </a:p>
        </p:txBody>
      </p:sp>
      <p:sp>
        <p:nvSpPr>
          <p:cNvPr id="1839" name="Google Shape;1839;g1e3e01d6288_8_42"/>
          <p:cNvSpPr/>
          <p:nvPr/>
        </p:nvSpPr>
        <p:spPr>
          <a:xfrm>
            <a:off x="68436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73" l="0" r="0" t="16180"/>
          <a:stretch/>
        </p:blipFill>
        <p:spPr>
          <a:xfrm>
            <a:off x="5313950" y="704500"/>
            <a:ext cx="3105450" cy="3734504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5" name="Google Shape;1845;p16"/>
          <p:cNvSpPr txBox="1"/>
          <p:nvPr>
            <p:ph type="title"/>
          </p:nvPr>
        </p:nvSpPr>
        <p:spPr>
          <a:xfrm>
            <a:off x="720000" y="1033975"/>
            <a:ext cx="3519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Elaine</a:t>
            </a:r>
            <a:endParaRPr/>
          </a:p>
        </p:txBody>
      </p:sp>
      <p:sp>
        <p:nvSpPr>
          <p:cNvPr id="1846" name="Google Shape;1846;p16"/>
          <p:cNvSpPr txBox="1"/>
          <p:nvPr>
            <p:ph idx="1" type="subTitle"/>
          </p:nvPr>
        </p:nvSpPr>
        <p:spPr>
          <a:xfrm>
            <a:off x="720000" y="1898875"/>
            <a:ext cx="35196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Idade: 34 anos</a:t>
            </a:r>
            <a:br>
              <a:rPr lang="en"/>
            </a:br>
            <a:r>
              <a:rPr lang="en"/>
              <a:t>Profissão: professora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Classe média-baixa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Cachorro, dois gatos, sendo um deficiente físico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Procura a clínica para tratamento especializado</a:t>
            </a:r>
            <a:endParaRPr/>
          </a:p>
        </p:txBody>
      </p:sp>
      <p:cxnSp>
        <p:nvCxnSpPr>
          <p:cNvPr id="1847" name="Google Shape;1847;p16"/>
          <p:cNvCxnSpPr/>
          <p:nvPr/>
        </p:nvCxnSpPr>
        <p:spPr>
          <a:xfrm>
            <a:off x="720000" y="1689763"/>
            <a:ext cx="1547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8" name="Google Shape;1848;p16"/>
          <p:cNvSpPr/>
          <p:nvPr/>
        </p:nvSpPr>
        <p:spPr>
          <a:xfrm>
            <a:off x="5083350" y="365442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e3e01d6288_8_47"/>
          <p:cNvSpPr/>
          <p:nvPr/>
        </p:nvSpPr>
        <p:spPr>
          <a:xfrm>
            <a:off x="68436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4" name="Google Shape;1854;g1e3e01d6288_8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00" y="982613"/>
            <a:ext cx="5248800" cy="3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g1e3e01d6288_8_47"/>
          <p:cNvSpPr/>
          <p:nvPr/>
        </p:nvSpPr>
        <p:spPr>
          <a:xfrm>
            <a:off x="407100" y="-1215475"/>
            <a:ext cx="2210700" cy="219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g1e3e01d6288_8_47"/>
          <p:cNvSpPr txBox="1"/>
          <p:nvPr>
            <p:ph type="title"/>
          </p:nvPr>
        </p:nvSpPr>
        <p:spPr>
          <a:xfrm>
            <a:off x="1823850" y="326825"/>
            <a:ext cx="54963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500"/>
              <a:t>Mapa de empatia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e3e01d6288_8_53"/>
          <p:cNvSpPr/>
          <p:nvPr/>
        </p:nvSpPr>
        <p:spPr>
          <a:xfrm>
            <a:off x="284975" y="500450"/>
            <a:ext cx="653700" cy="412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g1e3e01d6288_8_53"/>
          <p:cNvSpPr/>
          <p:nvPr/>
        </p:nvSpPr>
        <p:spPr>
          <a:xfrm>
            <a:off x="68436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3" name="Google Shape;1863;g1e3e01d6288_8_53"/>
          <p:cNvPicPr preferRelativeResize="0"/>
          <p:nvPr/>
        </p:nvPicPr>
        <p:blipFill rotWithShape="1">
          <a:blip r:embed="rId3">
            <a:alphaModFix/>
          </a:blip>
          <a:srcRect b="5555" l="0" r="0" t="5555"/>
          <a:stretch/>
        </p:blipFill>
        <p:spPr>
          <a:xfrm>
            <a:off x="2388325" y="677825"/>
            <a:ext cx="6359100" cy="16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g1e3e01d6288_8_53"/>
          <p:cNvPicPr preferRelativeResize="0"/>
          <p:nvPr/>
        </p:nvPicPr>
        <p:blipFill rotWithShape="1">
          <a:blip r:embed="rId4">
            <a:alphaModFix/>
          </a:blip>
          <a:srcRect b="15139" l="0" r="0" t="0"/>
          <a:stretch/>
        </p:blipFill>
        <p:spPr>
          <a:xfrm>
            <a:off x="2388325" y="2510425"/>
            <a:ext cx="6359100" cy="19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g1e3e01d6288_8_53"/>
          <p:cNvSpPr/>
          <p:nvPr/>
        </p:nvSpPr>
        <p:spPr>
          <a:xfrm>
            <a:off x="372425" y="-1208525"/>
            <a:ext cx="2210700" cy="219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g1e3e01d6288_8_53"/>
          <p:cNvSpPr txBox="1"/>
          <p:nvPr>
            <p:ph type="title"/>
          </p:nvPr>
        </p:nvSpPr>
        <p:spPr>
          <a:xfrm>
            <a:off x="171375" y="1107550"/>
            <a:ext cx="2446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/>
              <a:t>Tarefas</a:t>
            </a:r>
            <a:endParaRPr sz="3200"/>
          </a:p>
        </p:txBody>
      </p:sp>
      <p:sp>
        <p:nvSpPr>
          <p:cNvPr id="1867" name="Google Shape;1867;g1e3e01d6288_8_53"/>
          <p:cNvSpPr txBox="1"/>
          <p:nvPr>
            <p:ph type="title"/>
          </p:nvPr>
        </p:nvSpPr>
        <p:spPr>
          <a:xfrm>
            <a:off x="83825" y="3032825"/>
            <a:ext cx="2446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700"/>
              <a:t>Detalhes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e3e01d6288_8_64"/>
          <p:cNvSpPr/>
          <p:nvPr/>
        </p:nvSpPr>
        <p:spPr>
          <a:xfrm>
            <a:off x="6843650" y="4023675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3" name="Google Shape;1873;g1e3e01d6288_8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125" y="643725"/>
            <a:ext cx="5872151" cy="38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g1e3e01d6288_8_64"/>
          <p:cNvSpPr/>
          <p:nvPr/>
        </p:nvSpPr>
        <p:spPr>
          <a:xfrm>
            <a:off x="407100" y="-1215475"/>
            <a:ext cx="2210700" cy="219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1e3e01d6288_8_64"/>
          <p:cNvSpPr txBox="1"/>
          <p:nvPr>
            <p:ph type="title"/>
          </p:nvPr>
        </p:nvSpPr>
        <p:spPr>
          <a:xfrm>
            <a:off x="631025" y="2243863"/>
            <a:ext cx="2446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700"/>
              <a:t>Dores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e3e01d6288_8_79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881" name="Google Shape;1881;g1e3e01d6288_8_79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2" name="Google Shape;1882;g1e3e01d6288_8_79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1e3e01d6288_8_79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4" name="Google Shape;1884;g1e3e01d6288_8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g1e3e01d6288_8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e3fdcf0dee_0_19"/>
          <p:cNvSpPr txBox="1"/>
          <p:nvPr>
            <p:ph type="title"/>
          </p:nvPr>
        </p:nvSpPr>
        <p:spPr>
          <a:xfrm>
            <a:off x="1948275" y="441200"/>
            <a:ext cx="4959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/>
              <a:t>Situação problema</a:t>
            </a:r>
            <a:endParaRPr sz="3800"/>
          </a:p>
        </p:txBody>
      </p:sp>
      <p:cxnSp>
        <p:nvCxnSpPr>
          <p:cNvPr id="1891" name="Google Shape;1891;g1e3fdcf0dee_0_19"/>
          <p:cNvCxnSpPr/>
          <p:nvPr/>
        </p:nvCxnSpPr>
        <p:spPr>
          <a:xfrm>
            <a:off x="1948275" y="1141400"/>
            <a:ext cx="495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2" name="Google Shape;1892;g1e3fdcf0dee_0_19"/>
          <p:cNvSpPr/>
          <p:nvPr/>
        </p:nvSpPr>
        <p:spPr>
          <a:xfrm>
            <a:off x="7566275" y="974600"/>
            <a:ext cx="455100" cy="455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1e3fdcf0dee_0_19"/>
          <p:cNvSpPr/>
          <p:nvPr/>
        </p:nvSpPr>
        <p:spPr>
          <a:xfrm>
            <a:off x="569376" y="4185350"/>
            <a:ext cx="1917000" cy="1917000"/>
          </a:xfrm>
          <a:prstGeom prst="blockArc">
            <a:avLst>
              <a:gd fmla="val 10800000" name="adj1"/>
              <a:gd fmla="val 36061" name="adj2"/>
              <a:gd fmla="val 23276" name="adj3"/>
            </a:avLst>
          </a:prstGeom>
          <a:gradFill>
            <a:gsLst>
              <a:gs pos="0">
                <a:schemeClr val="accent2"/>
              </a:gs>
              <a:gs pos="100000">
                <a:srgbClr val="9AA6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g1e3fdcf0de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9" y="1478400"/>
            <a:ext cx="3206600" cy="26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g1e3fdcf0de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25" y="1478400"/>
            <a:ext cx="3340100" cy="268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1e3fdcf0de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025" y="1478400"/>
            <a:ext cx="3340100" cy="2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g1e3fdcf0dee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50" y="1478400"/>
            <a:ext cx="3206599" cy="26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clusions and Recommendations: A Summary of Key Findings for College by Slidesgo">
  <a:themeElements>
    <a:clrScheme name="Simple Light">
      <a:dk1>
        <a:srgbClr val="FFFFFF"/>
      </a:dk1>
      <a:lt1>
        <a:srgbClr val="211F34"/>
      </a:lt1>
      <a:dk2>
        <a:srgbClr val="818FF9"/>
      </a:dk2>
      <a:lt2>
        <a:srgbClr val="FFDE6F"/>
      </a:lt2>
      <a:accent1>
        <a:srgbClr val="5C6ACF"/>
      </a:accent1>
      <a:accent2>
        <a:srgbClr val="F3B0F3"/>
      </a:accent2>
      <a:accent3>
        <a:srgbClr val="2E2D4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C4707D47D44947A6A8817D8212741E" ma:contentTypeVersion="14" ma:contentTypeDescription="Create a new document." ma:contentTypeScope="" ma:versionID="9dc2bf3c4f3547aa930fffeff60f68ac">
  <xsd:schema xmlns:xsd="http://www.w3.org/2001/XMLSchema" xmlns:xs="http://www.w3.org/2001/XMLSchema" xmlns:p="http://schemas.microsoft.com/office/2006/metadata/properties" xmlns:ns2="e50563aa-2ccd-43c1-9dba-588622c717cf" xmlns:ns3="99d77f04-d8cd-4c8d-a2b8-43959db31ecb" targetNamespace="http://schemas.microsoft.com/office/2006/metadata/properties" ma:root="true" ma:fieldsID="b9f8dd31258ac72687c9d8f6d0f3b3c9" ns2:_="" ns3:_="">
    <xsd:import namespace="e50563aa-2ccd-43c1-9dba-588622c717cf"/>
    <xsd:import namespace="99d77f04-d8cd-4c8d-a2b8-43959db31ec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563aa-2ccd-43c1-9dba-588622c717c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77f04-d8cd-4c8d-a2b8-43959db31ec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f561690-a1ff-4bd3-9ff5-81f101bfeaf7}" ma:internalName="TaxCatchAll" ma:showField="CatchAllData" ma:web="99d77f04-d8cd-4c8d-a2b8-43959db31e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50563aa-2ccd-43c1-9dba-588622c717cf" xsi:nil="true"/>
    <lcf76f155ced4ddcb4097134ff3c332f xmlns="e50563aa-2ccd-43c1-9dba-588622c717cf">
      <Terms xmlns="http://schemas.microsoft.com/office/infopath/2007/PartnerControls"/>
    </lcf76f155ced4ddcb4097134ff3c332f>
    <TaxCatchAll xmlns="99d77f04-d8cd-4c8d-a2b8-43959db31ecb" xsi:nil="true"/>
  </documentManagement>
</p:properties>
</file>

<file path=customXml/itemProps1.xml><?xml version="1.0" encoding="utf-8"?>
<ds:datastoreItem xmlns:ds="http://schemas.openxmlformats.org/officeDocument/2006/customXml" ds:itemID="{E844FDEC-A500-471E-BFC2-16558D18033A}"/>
</file>

<file path=customXml/itemProps2.xml><?xml version="1.0" encoding="utf-8"?>
<ds:datastoreItem xmlns:ds="http://schemas.openxmlformats.org/officeDocument/2006/customXml" ds:itemID="{5B3CDE74-15F9-4DFA-AE58-40A5D88E6E49}"/>
</file>

<file path=customXml/itemProps3.xml><?xml version="1.0" encoding="utf-8"?>
<ds:datastoreItem xmlns:ds="http://schemas.openxmlformats.org/officeDocument/2006/customXml" ds:itemID="{3340E421-6054-42C7-B475-BE9A0F4A439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0x01010026C4707D47D44947A6A8817D8212741E</vt:lpwstr>
  </property>
</Properties>
</file>